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89" r:id="rId2"/>
    <p:sldId id="273" r:id="rId3"/>
    <p:sldId id="274" r:id="rId4"/>
    <p:sldId id="286" r:id="rId5"/>
    <p:sldId id="276" r:id="rId6"/>
    <p:sldId id="277" r:id="rId7"/>
    <p:sldId id="279" r:id="rId8"/>
    <p:sldId id="291" r:id="rId9"/>
    <p:sldId id="285" r:id="rId10"/>
    <p:sldId id="280" r:id="rId11"/>
    <p:sldId id="281" r:id="rId12"/>
    <p:sldId id="282" r:id="rId13"/>
    <p:sldId id="283" r:id="rId14"/>
    <p:sldId id="288" r:id="rId1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3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4F7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3" autoAdjust="0"/>
    <p:restoredTop sz="94660"/>
  </p:normalViewPr>
  <p:slideViewPr>
    <p:cSldViewPr snapToGrid="0" showGuides="1">
      <p:cViewPr varScale="1">
        <p:scale>
          <a:sx n="111" d="100"/>
          <a:sy n="111" d="100"/>
        </p:scale>
        <p:origin x="588" y="96"/>
      </p:cViewPr>
      <p:guideLst>
        <p:guide orient="horz" pos="2736"/>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137581-580A-4888-9326-4AF218F9EBA9}"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E3E91FD6-6453-45A5-AE3F-0A4410F99596}">
      <dgm:prSet/>
      <dgm:spPr/>
      <dgm:t>
        <a:bodyPr/>
        <a:lstStyle/>
        <a:p>
          <a:pPr algn="ctr"/>
          <a:r>
            <a:rPr lang="en-US" dirty="0">
              <a:latin typeface="Poppins" panose="00000500000000000000" pitchFamily="2" charset="0"/>
              <a:cs typeface="Poppins" panose="00000500000000000000" pitchFamily="2" charset="0"/>
            </a:rPr>
            <a:t>Nos </a:t>
          </a:r>
          <a:r>
            <a:rPr lang="en-US" dirty="0" err="1">
              <a:latin typeface="Poppins" panose="00000500000000000000" pitchFamily="2" charset="0"/>
              <a:cs typeface="Poppins" panose="00000500000000000000" pitchFamily="2" charset="0"/>
            </a:rPr>
            <a:t>acompañan</a:t>
          </a:r>
          <a:r>
            <a:rPr lang="en-US" dirty="0">
              <a:latin typeface="Poppins" panose="00000500000000000000" pitchFamily="2" charset="0"/>
              <a:cs typeface="Poppins" panose="00000500000000000000" pitchFamily="2" charset="0"/>
            </a:rPr>
            <a:t>:</a:t>
          </a:r>
        </a:p>
      </dgm:t>
    </dgm:pt>
    <dgm:pt modelId="{8B302C7F-8F07-4F81-94FB-3F5EAEDA0B69}" type="parTrans" cxnId="{71D68893-3D41-4DF3-A874-2CB6317AA50B}">
      <dgm:prSet/>
      <dgm:spPr/>
      <dgm:t>
        <a:bodyPr/>
        <a:lstStyle/>
        <a:p>
          <a:endParaRPr lang="en-US"/>
        </a:p>
      </dgm:t>
    </dgm:pt>
    <dgm:pt modelId="{D1245752-BAB1-43D4-80AA-22E0CC336877}" type="sibTrans" cxnId="{71D68893-3D41-4DF3-A874-2CB6317AA50B}">
      <dgm:prSet/>
      <dgm:spPr/>
      <dgm:t>
        <a:bodyPr/>
        <a:lstStyle/>
        <a:p>
          <a:endParaRPr lang="en-US"/>
        </a:p>
      </dgm:t>
    </dgm:pt>
    <dgm:pt modelId="{5A1D9E80-834B-467B-9D0B-27DAFBDB101B}">
      <dgm:prSet custT="1"/>
      <dgm:spPr/>
      <dgm:t>
        <a:bodyPr/>
        <a:lstStyle/>
        <a:p>
          <a:r>
            <a:rPr lang="en-US" sz="1600" dirty="0">
              <a:latin typeface="Poppins" panose="00000500000000000000" pitchFamily="2" charset="0"/>
              <a:cs typeface="Poppins" panose="00000500000000000000" pitchFamily="2" charset="0"/>
            </a:rPr>
            <a:t>Sr. Francisco J. </a:t>
          </a:r>
          <a:r>
            <a:rPr lang="en-US" sz="1600" dirty="0" err="1">
              <a:latin typeface="Poppins" panose="00000500000000000000" pitchFamily="2" charset="0"/>
              <a:cs typeface="Poppins" panose="00000500000000000000" pitchFamily="2" charset="0"/>
            </a:rPr>
            <a:t>Rullán</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Caparrós</a:t>
          </a:r>
          <a:r>
            <a:rPr lang="en-US" sz="1600" dirty="0">
              <a:latin typeface="Poppins" panose="00000500000000000000" pitchFamily="2" charset="0"/>
              <a:cs typeface="Poppins" panose="00000500000000000000" pitchFamily="2" charset="0"/>
            </a:rPr>
            <a:t> – </a:t>
          </a:r>
          <a:r>
            <a:rPr lang="en-US" sz="1600" dirty="0" err="1">
              <a:latin typeface="Poppins" panose="00000500000000000000" pitchFamily="2" charset="0"/>
              <a:cs typeface="Poppins" panose="00000500000000000000" pitchFamily="2" charset="0"/>
            </a:rPr>
            <a:t>Oficial</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Asuntos</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Energéticos</a:t>
          </a:r>
          <a:endParaRPr lang="en-US" sz="1600" dirty="0">
            <a:latin typeface="Poppins" panose="00000500000000000000" pitchFamily="2" charset="0"/>
            <a:cs typeface="Poppins" panose="00000500000000000000" pitchFamily="2" charset="0"/>
          </a:endParaRPr>
        </a:p>
      </dgm:t>
    </dgm:pt>
    <dgm:pt modelId="{81451DC3-3281-46A0-B8A8-88591DDFCF0C}" type="parTrans" cxnId="{3790D283-9584-42D7-AE0C-63803AB0E119}">
      <dgm:prSet/>
      <dgm:spPr/>
      <dgm:t>
        <a:bodyPr/>
        <a:lstStyle/>
        <a:p>
          <a:endParaRPr lang="en-US"/>
        </a:p>
      </dgm:t>
    </dgm:pt>
    <dgm:pt modelId="{B41AFADB-80E3-4CA8-AD3C-E91A8C5EDAE1}" type="sibTrans" cxnId="{3790D283-9584-42D7-AE0C-63803AB0E119}">
      <dgm:prSet/>
      <dgm:spPr/>
      <dgm:t>
        <a:bodyPr/>
        <a:lstStyle/>
        <a:p>
          <a:endParaRPr lang="en-US"/>
        </a:p>
      </dgm:t>
    </dgm:pt>
    <dgm:pt modelId="{7B26DE31-6676-41C1-8768-A99772DE20F4}">
      <dgm:prSet custT="1"/>
      <dgm:spPr/>
      <dgm:t>
        <a:bodyPr/>
        <a:lstStyle/>
        <a:p>
          <a:r>
            <a:rPr lang="en-US" sz="1600" dirty="0">
              <a:latin typeface="Poppins" panose="00000500000000000000" pitchFamily="2" charset="0"/>
              <a:cs typeface="Poppins" panose="00000500000000000000" pitchFamily="2" charset="0"/>
            </a:rPr>
            <a:t>Ing. Vilmarie Vega Ramos – Administradora </a:t>
          </a:r>
          <a:r>
            <a:rPr lang="en-US" sz="1600" dirty="0" err="1">
              <a:latin typeface="Poppins" panose="00000500000000000000" pitchFamily="2" charset="0"/>
              <a:cs typeface="Poppins" panose="00000500000000000000" pitchFamily="2" charset="0"/>
            </a:rPr>
            <a:t>Asociada</a:t>
          </a:r>
          <a:r>
            <a:rPr lang="en-US" sz="1600" dirty="0">
              <a:latin typeface="Poppins" panose="00000500000000000000" pitchFamily="2" charset="0"/>
              <a:cs typeface="Poppins" panose="00000500000000000000" pitchFamily="2" charset="0"/>
            </a:rPr>
            <a:t> del </a:t>
          </a:r>
          <a:r>
            <a:rPr lang="en-US" sz="1600" dirty="0" err="1">
              <a:latin typeface="Poppins" panose="00000500000000000000" pitchFamily="2" charset="0"/>
              <a:cs typeface="Poppins" panose="00000500000000000000" pitchFamily="2" charset="0"/>
            </a:rPr>
            <a:t>Área</a:t>
          </a:r>
          <a:r>
            <a:rPr lang="en-US" sz="1600" dirty="0">
              <a:latin typeface="Poppins" panose="00000500000000000000" pitchFamily="2" charset="0"/>
              <a:cs typeface="Poppins" panose="00000500000000000000" pitchFamily="2" charset="0"/>
            </a:rPr>
            <a:t> de Desarrollo y </a:t>
          </a:r>
          <a:r>
            <a:rPr lang="en-US" sz="1600" dirty="0" err="1">
              <a:latin typeface="Poppins" panose="00000500000000000000" pitchFamily="2" charset="0"/>
              <a:cs typeface="Poppins" panose="00000500000000000000" pitchFamily="2" charset="0"/>
            </a:rPr>
            <a:t>Construcción</a:t>
          </a:r>
          <a:r>
            <a:rPr lang="en-US" sz="1600" dirty="0">
              <a:latin typeface="Poppins" panose="00000500000000000000" pitchFamily="2" charset="0"/>
              <a:cs typeface="Poppins" panose="00000500000000000000" pitchFamily="2" charset="0"/>
            </a:rPr>
            <a:t> de </a:t>
          </a:r>
          <a:r>
            <a:rPr lang="en-US" sz="1600" dirty="0" err="1">
              <a:latin typeface="Poppins" panose="00000500000000000000" pitchFamily="2" charset="0"/>
              <a:cs typeface="Poppins" panose="00000500000000000000" pitchFamily="2" charset="0"/>
            </a:rPr>
            <a:t>Proyectos</a:t>
          </a:r>
          <a:endParaRPr lang="en-US" sz="1600" dirty="0">
            <a:latin typeface="Poppins" panose="00000500000000000000" pitchFamily="2" charset="0"/>
            <a:cs typeface="Poppins" panose="00000500000000000000" pitchFamily="2" charset="0"/>
          </a:endParaRPr>
        </a:p>
      </dgm:t>
    </dgm:pt>
    <dgm:pt modelId="{073AC33B-E3CA-44E8-8228-A787BB8CC8CF}" type="parTrans" cxnId="{4F7EEC08-69F4-45D8-86FF-5270629AD93F}">
      <dgm:prSet/>
      <dgm:spPr/>
      <dgm:t>
        <a:bodyPr/>
        <a:lstStyle/>
        <a:p>
          <a:endParaRPr lang="en-US"/>
        </a:p>
      </dgm:t>
    </dgm:pt>
    <dgm:pt modelId="{8A77FBF2-AA3A-41C8-9BA9-73FD0CD4EFF6}" type="sibTrans" cxnId="{4F7EEC08-69F4-45D8-86FF-5270629AD93F}">
      <dgm:prSet/>
      <dgm:spPr/>
      <dgm:t>
        <a:bodyPr/>
        <a:lstStyle/>
        <a:p>
          <a:endParaRPr lang="en-US"/>
        </a:p>
      </dgm:t>
    </dgm:pt>
    <dgm:pt modelId="{ADF6F955-4D9A-4DCA-AD0B-392B86DC2583}">
      <dgm:prSet custT="1"/>
      <dgm:spPr/>
      <dgm:t>
        <a:bodyPr/>
        <a:lstStyle/>
        <a:p>
          <a:r>
            <a:rPr lang="en-US" sz="1600" dirty="0">
              <a:latin typeface="Poppins" panose="00000500000000000000" pitchFamily="2" charset="0"/>
              <a:cs typeface="Poppins" panose="00000500000000000000" pitchFamily="2" charset="0"/>
            </a:rPr>
            <a:t>Sr. Ramón A. Calzada Jiménez – Director </a:t>
          </a:r>
          <a:r>
            <a:rPr lang="en-US" sz="1600" dirty="0" err="1">
              <a:latin typeface="Poppins" panose="00000500000000000000" pitchFamily="2" charset="0"/>
              <a:cs typeface="Poppins" panose="00000500000000000000" pitchFamily="2" charset="0"/>
            </a:rPr>
            <a:t>Negociado</a:t>
          </a:r>
          <a:r>
            <a:rPr lang="en-US" sz="1600" dirty="0">
              <a:latin typeface="Poppins" panose="00000500000000000000" pitchFamily="2" charset="0"/>
              <a:cs typeface="Poppins" panose="00000500000000000000" pitchFamily="2" charset="0"/>
            </a:rPr>
            <a:t> de Servicio de Calidad de Vida y  </a:t>
          </a:r>
          <a:r>
            <a:rPr lang="en-US" sz="1600" dirty="0" err="1">
              <a:latin typeface="Poppins" panose="00000500000000000000" pitchFamily="2" charset="0"/>
              <a:cs typeface="Poppins" panose="00000500000000000000" pitchFamily="2" charset="0"/>
            </a:rPr>
            <a:t>Coordinador</a:t>
          </a:r>
          <a:r>
            <a:rPr lang="en-US" sz="1600" dirty="0">
              <a:latin typeface="Poppins" panose="00000500000000000000" pitchFamily="2" charset="0"/>
              <a:cs typeface="Poppins" panose="00000500000000000000" pitchFamily="2" charset="0"/>
            </a:rPr>
            <a:t> de la </a:t>
          </a:r>
          <a:r>
            <a:rPr lang="en-US" sz="1600" dirty="0" err="1">
              <a:latin typeface="Poppins" panose="00000500000000000000" pitchFamily="2" charset="0"/>
              <a:cs typeface="Poppins" panose="00000500000000000000" pitchFamily="2" charset="0"/>
            </a:rPr>
            <a:t>Sección</a:t>
          </a:r>
          <a:r>
            <a:rPr lang="en-US" sz="1600" dirty="0">
              <a:latin typeface="Poppins" panose="00000500000000000000" pitchFamily="2" charset="0"/>
              <a:cs typeface="Poppins" panose="00000500000000000000" pitchFamily="2" charset="0"/>
            </a:rPr>
            <a:t> 3</a:t>
          </a:r>
        </a:p>
      </dgm:t>
    </dgm:pt>
    <dgm:pt modelId="{CD767A63-DA9D-4FAD-A9CC-E607CCB1EF33}" type="parTrans" cxnId="{29B1CFB2-D92D-4993-8354-60CB54F17912}">
      <dgm:prSet/>
      <dgm:spPr/>
      <dgm:t>
        <a:bodyPr/>
        <a:lstStyle/>
        <a:p>
          <a:endParaRPr lang="en-US"/>
        </a:p>
      </dgm:t>
    </dgm:pt>
    <dgm:pt modelId="{966523BB-DE5B-4F69-AD0C-16281BEDADB3}" type="sibTrans" cxnId="{29B1CFB2-D92D-4993-8354-60CB54F17912}">
      <dgm:prSet/>
      <dgm:spPr/>
      <dgm:t>
        <a:bodyPr/>
        <a:lstStyle/>
        <a:p>
          <a:endParaRPr lang="en-US"/>
        </a:p>
      </dgm:t>
    </dgm:pt>
    <dgm:pt modelId="{8D01927A-1E98-45E4-B323-2A33390B6049}">
      <dgm:prSet custT="1"/>
      <dgm:spPr/>
      <dgm:t>
        <a:bodyPr/>
        <a:lstStyle/>
        <a:p>
          <a:r>
            <a:rPr lang="en-US" sz="1600" dirty="0">
              <a:latin typeface="Poppins" panose="00000500000000000000" pitchFamily="2" charset="0"/>
              <a:cs typeface="Poppins" panose="00000500000000000000" pitchFamily="2" charset="0"/>
            </a:rPr>
            <a:t>Sr. Ricardo J. Rosario Acevedo – </a:t>
          </a:r>
          <a:r>
            <a:rPr lang="en-US" sz="1600" dirty="0" err="1">
              <a:latin typeface="Poppins" panose="00000500000000000000" pitchFamily="2" charset="0"/>
              <a:cs typeface="Poppins" panose="00000500000000000000" pitchFamily="2" charset="0"/>
            </a:rPr>
            <a:t>Administrador</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Asociado</a:t>
          </a:r>
          <a:r>
            <a:rPr lang="en-US" sz="1600" dirty="0">
              <a:latin typeface="Poppins" panose="00000500000000000000" pitchFamily="2" charset="0"/>
              <a:cs typeface="Poppins" panose="00000500000000000000" pitchFamily="2" charset="0"/>
            </a:rPr>
            <a:t> del </a:t>
          </a:r>
          <a:r>
            <a:rPr lang="en-US" sz="1600" dirty="0" err="1">
              <a:latin typeface="Poppins" panose="00000500000000000000" pitchFamily="2" charset="0"/>
              <a:cs typeface="Poppins" panose="00000500000000000000" pitchFamily="2" charset="0"/>
            </a:rPr>
            <a:t>Área</a:t>
          </a:r>
          <a:r>
            <a:rPr lang="en-US" sz="1600" dirty="0">
              <a:latin typeface="Poppins" panose="00000500000000000000" pitchFamily="2" charset="0"/>
              <a:cs typeface="Poppins" panose="00000500000000000000" pitchFamily="2" charset="0"/>
            </a:rPr>
            <a:t> de </a:t>
          </a:r>
          <a:r>
            <a:rPr lang="en-US" sz="1600" dirty="0" err="1">
              <a:latin typeface="Poppins" panose="00000500000000000000" pitchFamily="2" charset="0"/>
              <a:cs typeface="Poppins" panose="00000500000000000000" pitchFamily="2" charset="0"/>
            </a:rPr>
            <a:t>Adquisiciones</a:t>
          </a:r>
          <a:r>
            <a:rPr lang="en-US" sz="1600" dirty="0">
              <a:latin typeface="Poppins" panose="00000500000000000000" pitchFamily="2" charset="0"/>
              <a:cs typeface="Poppins" panose="00000500000000000000" pitchFamily="2" charset="0"/>
            </a:rPr>
            <a:t> y </a:t>
          </a:r>
          <a:r>
            <a:rPr lang="en-US" sz="1600" dirty="0" err="1">
              <a:latin typeface="Poppins" panose="00000500000000000000" pitchFamily="2" charset="0"/>
              <a:cs typeface="Poppins" panose="00000500000000000000" pitchFamily="2" charset="0"/>
            </a:rPr>
            <a:t>Contratación</a:t>
          </a:r>
          <a:endParaRPr lang="en-US" sz="1600" dirty="0">
            <a:latin typeface="Poppins" panose="00000500000000000000" pitchFamily="2" charset="0"/>
            <a:cs typeface="Poppins" panose="00000500000000000000" pitchFamily="2" charset="0"/>
          </a:endParaRPr>
        </a:p>
      </dgm:t>
    </dgm:pt>
    <dgm:pt modelId="{BBC23C85-6F6A-45B8-B7DE-9229A7134D9C}" type="parTrans" cxnId="{A16D2389-C848-4D18-A5E7-2240CF047275}">
      <dgm:prSet/>
      <dgm:spPr/>
      <dgm:t>
        <a:bodyPr/>
        <a:lstStyle/>
        <a:p>
          <a:endParaRPr lang="en-US"/>
        </a:p>
      </dgm:t>
    </dgm:pt>
    <dgm:pt modelId="{02D50D40-119B-428D-BB88-26FEF7087C14}" type="sibTrans" cxnId="{A16D2389-C848-4D18-A5E7-2240CF047275}">
      <dgm:prSet/>
      <dgm:spPr/>
      <dgm:t>
        <a:bodyPr/>
        <a:lstStyle/>
        <a:p>
          <a:endParaRPr lang="en-US"/>
        </a:p>
      </dgm:t>
    </dgm:pt>
    <dgm:pt modelId="{4D27C506-7C2B-4EC5-A19E-F09DAE5D8E5E}">
      <dgm:prSet/>
      <dgm:spPr/>
      <dgm:t>
        <a:bodyPr/>
        <a:lstStyle/>
        <a:p>
          <a:r>
            <a:rPr lang="en-US" dirty="0">
              <a:latin typeface="Poppins" panose="00000500000000000000" pitchFamily="2" charset="0"/>
              <a:cs typeface="Poppins" panose="00000500000000000000" pitchFamily="2" charset="0"/>
            </a:rPr>
            <a:t>Sra. Miriam E. Morales </a:t>
          </a:r>
          <a:r>
            <a:rPr lang="en-US" dirty="0" err="1">
              <a:latin typeface="Poppins" panose="00000500000000000000" pitchFamily="2" charset="0"/>
              <a:cs typeface="Poppins" panose="00000500000000000000" pitchFamily="2" charset="0"/>
            </a:rPr>
            <a:t>Morales</a:t>
          </a:r>
          <a:r>
            <a:rPr lang="en-US" dirty="0">
              <a:latin typeface="Poppins" panose="00000500000000000000" pitchFamily="2" charset="0"/>
              <a:cs typeface="Poppins" panose="00000500000000000000" pitchFamily="2" charset="0"/>
            </a:rPr>
            <a:t> – </a:t>
          </a:r>
          <a:r>
            <a:rPr lang="en-US" dirty="0" err="1">
              <a:latin typeface="Poppins" panose="00000500000000000000" pitchFamily="2" charset="0"/>
              <a:cs typeface="Poppins" panose="00000500000000000000" pitchFamily="2" charset="0"/>
            </a:rPr>
            <a:t>Directora</a:t>
          </a:r>
          <a:r>
            <a:rPr lang="en-US" dirty="0">
              <a:latin typeface="Poppins" panose="00000500000000000000" pitchFamily="2" charset="0"/>
              <a:cs typeface="Poppins" panose="00000500000000000000" pitchFamily="2" charset="0"/>
            </a:rPr>
            <a:t> </a:t>
          </a:r>
          <a:r>
            <a:rPr lang="en-US" dirty="0" err="1">
              <a:latin typeface="Poppins" panose="00000500000000000000" pitchFamily="2" charset="0"/>
              <a:cs typeface="Poppins" panose="00000500000000000000" pitchFamily="2" charset="0"/>
            </a:rPr>
            <a:t>Interina</a:t>
          </a:r>
          <a:r>
            <a:rPr lang="en-US" dirty="0">
              <a:latin typeface="Poppins" panose="00000500000000000000" pitchFamily="2" charset="0"/>
              <a:cs typeface="Poppins" panose="00000500000000000000" pitchFamily="2" charset="0"/>
            </a:rPr>
            <a:t> del </a:t>
          </a:r>
          <a:r>
            <a:rPr lang="en-US" dirty="0" err="1">
              <a:latin typeface="Poppins" panose="00000500000000000000" pitchFamily="2" charset="0"/>
              <a:cs typeface="Poppins" panose="00000500000000000000" pitchFamily="2" charset="0"/>
            </a:rPr>
            <a:t>Negociado</a:t>
          </a:r>
          <a:r>
            <a:rPr lang="en-US" dirty="0">
              <a:latin typeface="Poppins" panose="00000500000000000000" pitchFamily="2" charset="0"/>
              <a:cs typeface="Poppins" panose="00000500000000000000" pitchFamily="2" charset="0"/>
            </a:rPr>
            <a:t> de </a:t>
          </a:r>
          <a:r>
            <a:rPr lang="en-US" dirty="0" err="1">
              <a:latin typeface="Poppins" panose="00000500000000000000" pitchFamily="2" charset="0"/>
              <a:cs typeface="Poppins" panose="00000500000000000000" pitchFamily="2" charset="0"/>
            </a:rPr>
            <a:t>Contratos</a:t>
          </a:r>
          <a:r>
            <a:rPr lang="en-US" dirty="0">
              <a:latin typeface="Poppins" panose="00000500000000000000" pitchFamily="2" charset="0"/>
              <a:cs typeface="Poppins" panose="00000500000000000000" pitchFamily="2" charset="0"/>
            </a:rPr>
            <a:t> y </a:t>
          </a:r>
          <a:r>
            <a:rPr lang="en-US" dirty="0" err="1">
              <a:latin typeface="Poppins" panose="00000500000000000000" pitchFamily="2" charset="0"/>
              <a:cs typeface="Poppins" panose="00000500000000000000" pitchFamily="2" charset="0"/>
            </a:rPr>
            <a:t>Compras</a:t>
          </a:r>
          <a:r>
            <a:rPr lang="en-US" dirty="0">
              <a:latin typeface="Poppins" panose="00000500000000000000" pitchFamily="2" charset="0"/>
              <a:cs typeface="Poppins" panose="00000500000000000000" pitchFamily="2" charset="0"/>
            </a:rPr>
            <a:t> </a:t>
          </a:r>
          <a:r>
            <a:rPr lang="en-US" dirty="0" err="1">
              <a:latin typeface="Poppins" panose="00000500000000000000" pitchFamily="2" charset="0"/>
              <a:cs typeface="Poppins" panose="00000500000000000000" pitchFamily="2" charset="0"/>
            </a:rPr>
            <a:t>Pequeñas</a:t>
          </a:r>
          <a:endParaRPr lang="en-US" dirty="0">
            <a:latin typeface="Poppins" panose="00000500000000000000" pitchFamily="2" charset="0"/>
            <a:cs typeface="Poppins" panose="00000500000000000000" pitchFamily="2" charset="0"/>
          </a:endParaRPr>
        </a:p>
      </dgm:t>
    </dgm:pt>
    <dgm:pt modelId="{8D754C22-B4ED-4C3A-900D-3C3CF9A2C4AB}" type="parTrans" cxnId="{9A1D658C-7AA1-470A-8047-C085C660E630}">
      <dgm:prSet/>
      <dgm:spPr/>
      <dgm:t>
        <a:bodyPr/>
        <a:lstStyle/>
        <a:p>
          <a:endParaRPr lang="en-US"/>
        </a:p>
      </dgm:t>
    </dgm:pt>
    <dgm:pt modelId="{D6D52841-EF66-42F8-9D96-DA0418CCB57E}" type="sibTrans" cxnId="{9A1D658C-7AA1-470A-8047-C085C660E630}">
      <dgm:prSet/>
      <dgm:spPr/>
      <dgm:t>
        <a:bodyPr/>
        <a:lstStyle/>
        <a:p>
          <a:endParaRPr lang="en-US"/>
        </a:p>
      </dgm:t>
    </dgm:pt>
    <dgm:pt modelId="{A72334D5-E0D8-4A63-89B4-1DB7E9F539E4}">
      <dgm:prSet/>
      <dgm:spPr/>
      <dgm:t>
        <a:bodyPr/>
        <a:lstStyle/>
        <a:p>
          <a:r>
            <a:rPr lang="en-US" dirty="0">
              <a:latin typeface="Poppins" panose="00000500000000000000" pitchFamily="2" charset="0"/>
              <a:cs typeface="Poppins" panose="00000500000000000000" pitchFamily="2" charset="0"/>
            </a:rPr>
            <a:t>Sr. José A. Rivera Delgado – </a:t>
          </a:r>
          <a:r>
            <a:rPr lang="en-US" dirty="0" err="1">
              <a:latin typeface="Poppins" panose="00000500000000000000" pitchFamily="2" charset="0"/>
              <a:cs typeface="Poppins" panose="00000500000000000000" pitchFamily="2" charset="0"/>
            </a:rPr>
            <a:t>Gerente</a:t>
          </a:r>
          <a:r>
            <a:rPr lang="en-US" dirty="0">
              <a:latin typeface="Poppins" panose="00000500000000000000" pitchFamily="2" charset="0"/>
              <a:cs typeface="Poppins" panose="00000500000000000000" pitchFamily="2" charset="0"/>
            </a:rPr>
            <a:t> de </a:t>
          </a:r>
          <a:r>
            <a:rPr lang="en-US" dirty="0" err="1">
              <a:latin typeface="Poppins" panose="00000500000000000000" pitchFamily="2" charset="0"/>
              <a:cs typeface="Poppins" panose="00000500000000000000" pitchFamily="2" charset="0"/>
            </a:rPr>
            <a:t>Compras</a:t>
          </a:r>
          <a:r>
            <a:rPr lang="en-US" dirty="0">
              <a:latin typeface="Poppins" panose="00000500000000000000" pitchFamily="2" charset="0"/>
              <a:cs typeface="Poppins" panose="00000500000000000000" pitchFamily="2" charset="0"/>
            </a:rPr>
            <a:t> y </a:t>
          </a:r>
          <a:r>
            <a:rPr lang="en-US" dirty="0" err="1">
              <a:latin typeface="Poppins" panose="00000500000000000000" pitchFamily="2" charset="0"/>
              <a:cs typeface="Poppins" panose="00000500000000000000" pitchFamily="2" charset="0"/>
            </a:rPr>
            <a:t>Contratos</a:t>
          </a:r>
          <a:r>
            <a:rPr lang="en-US" dirty="0">
              <a:latin typeface="Poppins" panose="00000500000000000000" pitchFamily="2" charset="0"/>
              <a:cs typeface="Poppins" panose="00000500000000000000" pitchFamily="2" charset="0"/>
            </a:rPr>
            <a:t> – </a:t>
          </a:r>
          <a:r>
            <a:rPr lang="en-US" dirty="0" err="1">
              <a:latin typeface="Poppins" panose="00000500000000000000" pitchFamily="2" charset="0"/>
              <a:cs typeface="Poppins" panose="00000500000000000000" pitchFamily="2" charset="0"/>
            </a:rPr>
            <a:t>Área</a:t>
          </a:r>
          <a:r>
            <a:rPr lang="en-US" dirty="0">
              <a:latin typeface="Poppins" panose="00000500000000000000" pitchFamily="2" charset="0"/>
              <a:cs typeface="Poppins" panose="00000500000000000000" pitchFamily="2" charset="0"/>
            </a:rPr>
            <a:t> de </a:t>
          </a:r>
          <a:r>
            <a:rPr lang="en-US" dirty="0" err="1">
              <a:latin typeface="Poppins" panose="00000500000000000000" pitchFamily="2" charset="0"/>
              <a:cs typeface="Poppins" panose="00000500000000000000" pitchFamily="2" charset="0"/>
            </a:rPr>
            <a:t>Adquisiciones</a:t>
          </a:r>
          <a:r>
            <a:rPr lang="en-US" dirty="0">
              <a:latin typeface="Poppins" panose="00000500000000000000" pitchFamily="2" charset="0"/>
              <a:cs typeface="Poppins" panose="00000500000000000000" pitchFamily="2" charset="0"/>
            </a:rPr>
            <a:t> y </a:t>
          </a:r>
          <a:r>
            <a:rPr lang="en-US" dirty="0" err="1">
              <a:latin typeface="Poppins" panose="00000500000000000000" pitchFamily="2" charset="0"/>
              <a:cs typeface="Poppins" panose="00000500000000000000" pitchFamily="2" charset="0"/>
            </a:rPr>
            <a:t>Contratación</a:t>
          </a:r>
          <a:endParaRPr lang="en-US" dirty="0">
            <a:latin typeface="Poppins" panose="00000500000000000000" pitchFamily="2" charset="0"/>
            <a:cs typeface="Poppins" panose="00000500000000000000" pitchFamily="2" charset="0"/>
          </a:endParaRPr>
        </a:p>
      </dgm:t>
    </dgm:pt>
    <dgm:pt modelId="{2398720D-F6DA-4890-91DE-9AB1F826027E}" type="parTrans" cxnId="{2058F68A-978E-4807-8C9B-A5FD526F845F}">
      <dgm:prSet/>
      <dgm:spPr/>
      <dgm:t>
        <a:bodyPr/>
        <a:lstStyle/>
        <a:p>
          <a:endParaRPr lang="en-US"/>
        </a:p>
      </dgm:t>
    </dgm:pt>
    <dgm:pt modelId="{C3C1CC35-451A-4E76-9269-4B42D7DAD0F7}" type="sibTrans" cxnId="{2058F68A-978E-4807-8C9B-A5FD526F845F}">
      <dgm:prSet/>
      <dgm:spPr/>
      <dgm:t>
        <a:bodyPr/>
        <a:lstStyle/>
        <a:p>
          <a:endParaRPr lang="en-US"/>
        </a:p>
      </dgm:t>
    </dgm:pt>
    <dgm:pt modelId="{D428BAA5-4371-4D13-94B8-FF8A224DC5CF}">
      <dgm:prSet/>
      <dgm:spPr/>
      <dgm:t>
        <a:bodyPr/>
        <a:lstStyle/>
        <a:p>
          <a:r>
            <a:rPr lang="en-US" dirty="0" err="1">
              <a:latin typeface="Poppins" panose="00000500000000000000" pitchFamily="2" charset="0"/>
              <a:cs typeface="Poppins" panose="00000500000000000000" pitchFamily="2" charset="0"/>
            </a:rPr>
            <a:t>Oficial</a:t>
          </a:r>
          <a:r>
            <a:rPr lang="en-US" dirty="0">
              <a:latin typeface="Poppins" panose="00000500000000000000" pitchFamily="2" charset="0"/>
              <a:cs typeface="Poppins" panose="00000500000000000000" pitchFamily="2" charset="0"/>
            </a:rPr>
            <a:t> de </a:t>
          </a:r>
          <a:r>
            <a:rPr lang="en-US" dirty="0" err="1">
              <a:latin typeface="Poppins" panose="00000500000000000000" pitchFamily="2" charset="0"/>
              <a:cs typeface="Poppins" panose="00000500000000000000" pitchFamily="2" charset="0"/>
            </a:rPr>
            <a:t>Contratos</a:t>
          </a:r>
          <a:endParaRPr lang="en-US" dirty="0">
            <a:latin typeface="Poppins" panose="00000500000000000000" pitchFamily="2" charset="0"/>
            <a:cs typeface="Poppins" panose="00000500000000000000" pitchFamily="2" charset="0"/>
          </a:endParaRPr>
        </a:p>
      </dgm:t>
    </dgm:pt>
    <dgm:pt modelId="{2F92D583-FAF2-46AB-B39B-B239EECFABC6}" type="parTrans" cxnId="{27D9E060-24F1-4310-95CB-8A4B1B543EDD}">
      <dgm:prSet/>
      <dgm:spPr/>
      <dgm:t>
        <a:bodyPr/>
        <a:lstStyle/>
        <a:p>
          <a:endParaRPr lang="en-US"/>
        </a:p>
      </dgm:t>
    </dgm:pt>
    <dgm:pt modelId="{434CB40E-F3B3-4B7B-A980-90D20A6E71A4}" type="sibTrans" cxnId="{27D9E060-24F1-4310-95CB-8A4B1B543EDD}">
      <dgm:prSet/>
      <dgm:spPr/>
      <dgm:t>
        <a:bodyPr/>
        <a:lstStyle/>
        <a:p>
          <a:endParaRPr lang="en-US"/>
        </a:p>
      </dgm:t>
    </dgm:pt>
    <dgm:pt modelId="{A188A530-845D-4A76-9181-5776B40272A4}" type="pres">
      <dgm:prSet presAssocID="{8F137581-580A-4888-9326-4AF218F9EBA9}" presName="vert0" presStyleCnt="0">
        <dgm:presLayoutVars>
          <dgm:dir/>
          <dgm:animOne val="branch"/>
          <dgm:animLvl val="lvl"/>
        </dgm:presLayoutVars>
      </dgm:prSet>
      <dgm:spPr/>
    </dgm:pt>
    <dgm:pt modelId="{8EFF1211-519F-4C9D-B0DF-BDFF788FE68D}" type="pres">
      <dgm:prSet presAssocID="{E3E91FD6-6453-45A5-AE3F-0A4410F99596}" presName="thickLine" presStyleLbl="alignNode1" presStyleIdx="0" presStyleCnt="8"/>
      <dgm:spPr/>
    </dgm:pt>
    <dgm:pt modelId="{C54DA41F-CA06-4E43-B7BE-88073EE64508}" type="pres">
      <dgm:prSet presAssocID="{E3E91FD6-6453-45A5-AE3F-0A4410F99596}" presName="horz1" presStyleCnt="0"/>
      <dgm:spPr/>
    </dgm:pt>
    <dgm:pt modelId="{4FE93DF9-BD35-45F0-BDD1-57EAC30692E7}" type="pres">
      <dgm:prSet presAssocID="{E3E91FD6-6453-45A5-AE3F-0A4410F99596}" presName="tx1" presStyleLbl="revTx" presStyleIdx="0" presStyleCnt="8"/>
      <dgm:spPr/>
    </dgm:pt>
    <dgm:pt modelId="{904FB246-6571-4B25-93E5-521A2188E02B}" type="pres">
      <dgm:prSet presAssocID="{E3E91FD6-6453-45A5-AE3F-0A4410F99596}" presName="vert1" presStyleCnt="0"/>
      <dgm:spPr/>
    </dgm:pt>
    <dgm:pt modelId="{3F1F1ABD-688B-4877-80E3-888F48CF1CF0}" type="pres">
      <dgm:prSet presAssocID="{5A1D9E80-834B-467B-9D0B-27DAFBDB101B}" presName="thickLine" presStyleLbl="alignNode1" presStyleIdx="1" presStyleCnt="8"/>
      <dgm:spPr/>
    </dgm:pt>
    <dgm:pt modelId="{7282E1BC-ED71-4337-BD1A-34319A004DA1}" type="pres">
      <dgm:prSet presAssocID="{5A1D9E80-834B-467B-9D0B-27DAFBDB101B}" presName="horz1" presStyleCnt="0"/>
      <dgm:spPr/>
    </dgm:pt>
    <dgm:pt modelId="{3415DDBC-8E73-4476-83B7-D8E9E967F850}" type="pres">
      <dgm:prSet presAssocID="{5A1D9E80-834B-467B-9D0B-27DAFBDB101B}" presName="tx1" presStyleLbl="revTx" presStyleIdx="1" presStyleCnt="8"/>
      <dgm:spPr/>
    </dgm:pt>
    <dgm:pt modelId="{B4EF392C-8330-4944-8703-5AD232A96C71}" type="pres">
      <dgm:prSet presAssocID="{5A1D9E80-834B-467B-9D0B-27DAFBDB101B}" presName="vert1" presStyleCnt="0"/>
      <dgm:spPr/>
    </dgm:pt>
    <dgm:pt modelId="{4CD2EF3F-DF51-45EB-A0A1-75E3D353B0AB}" type="pres">
      <dgm:prSet presAssocID="{7B26DE31-6676-41C1-8768-A99772DE20F4}" presName="thickLine" presStyleLbl="alignNode1" presStyleIdx="2" presStyleCnt="8"/>
      <dgm:spPr/>
    </dgm:pt>
    <dgm:pt modelId="{7B71F0CE-19FA-4505-93BC-FF7D5A5D25E9}" type="pres">
      <dgm:prSet presAssocID="{7B26DE31-6676-41C1-8768-A99772DE20F4}" presName="horz1" presStyleCnt="0"/>
      <dgm:spPr/>
    </dgm:pt>
    <dgm:pt modelId="{4D1F6D83-7E45-4E65-9433-158EA1CAA4B3}" type="pres">
      <dgm:prSet presAssocID="{7B26DE31-6676-41C1-8768-A99772DE20F4}" presName="tx1" presStyleLbl="revTx" presStyleIdx="2" presStyleCnt="8"/>
      <dgm:spPr/>
    </dgm:pt>
    <dgm:pt modelId="{824DDBC6-6424-4706-BC4A-FF5F668C6841}" type="pres">
      <dgm:prSet presAssocID="{7B26DE31-6676-41C1-8768-A99772DE20F4}" presName="vert1" presStyleCnt="0"/>
      <dgm:spPr/>
    </dgm:pt>
    <dgm:pt modelId="{6755B467-D860-4601-9EE9-47E2FC04EB2E}" type="pres">
      <dgm:prSet presAssocID="{ADF6F955-4D9A-4DCA-AD0B-392B86DC2583}" presName="thickLine" presStyleLbl="alignNode1" presStyleIdx="3" presStyleCnt="8"/>
      <dgm:spPr/>
    </dgm:pt>
    <dgm:pt modelId="{A0E47C4E-6C27-4758-A9EC-8989BC216F10}" type="pres">
      <dgm:prSet presAssocID="{ADF6F955-4D9A-4DCA-AD0B-392B86DC2583}" presName="horz1" presStyleCnt="0"/>
      <dgm:spPr/>
    </dgm:pt>
    <dgm:pt modelId="{170C2262-912B-46FB-840D-D8CCF213EDEA}" type="pres">
      <dgm:prSet presAssocID="{ADF6F955-4D9A-4DCA-AD0B-392B86DC2583}" presName="tx1" presStyleLbl="revTx" presStyleIdx="3" presStyleCnt="8" custScaleY="138563"/>
      <dgm:spPr/>
    </dgm:pt>
    <dgm:pt modelId="{AFA6EECB-7C73-46D0-8409-FD344206E43B}" type="pres">
      <dgm:prSet presAssocID="{ADF6F955-4D9A-4DCA-AD0B-392B86DC2583}" presName="vert1" presStyleCnt="0"/>
      <dgm:spPr/>
    </dgm:pt>
    <dgm:pt modelId="{8BCC2EA2-CB05-410B-9DAC-34FFB1FFF839}" type="pres">
      <dgm:prSet presAssocID="{8D01927A-1E98-45E4-B323-2A33390B6049}" presName="thickLine" presStyleLbl="alignNode1" presStyleIdx="4" presStyleCnt="8"/>
      <dgm:spPr/>
    </dgm:pt>
    <dgm:pt modelId="{525DE227-033D-4052-B303-7DF68FB7533B}" type="pres">
      <dgm:prSet presAssocID="{8D01927A-1E98-45E4-B323-2A33390B6049}" presName="horz1" presStyleCnt="0"/>
      <dgm:spPr/>
    </dgm:pt>
    <dgm:pt modelId="{B7922ECF-AECC-4E74-967A-8D9012B61E57}" type="pres">
      <dgm:prSet presAssocID="{8D01927A-1E98-45E4-B323-2A33390B6049}" presName="tx1" presStyleLbl="revTx" presStyleIdx="4" presStyleCnt="8"/>
      <dgm:spPr/>
    </dgm:pt>
    <dgm:pt modelId="{4CFA53D8-2162-4314-BA3C-9984B424C89F}" type="pres">
      <dgm:prSet presAssocID="{8D01927A-1E98-45E4-B323-2A33390B6049}" presName="vert1" presStyleCnt="0"/>
      <dgm:spPr/>
    </dgm:pt>
    <dgm:pt modelId="{B4991B2E-17A4-439F-BA92-7F9EA57032AB}" type="pres">
      <dgm:prSet presAssocID="{4D27C506-7C2B-4EC5-A19E-F09DAE5D8E5E}" presName="thickLine" presStyleLbl="alignNode1" presStyleIdx="5" presStyleCnt="8"/>
      <dgm:spPr/>
    </dgm:pt>
    <dgm:pt modelId="{052CC382-4411-4A14-B47B-F834B41B0ACA}" type="pres">
      <dgm:prSet presAssocID="{4D27C506-7C2B-4EC5-A19E-F09DAE5D8E5E}" presName="horz1" presStyleCnt="0"/>
      <dgm:spPr/>
    </dgm:pt>
    <dgm:pt modelId="{2513B8CB-5FCA-4336-B731-7A2CA1EE065E}" type="pres">
      <dgm:prSet presAssocID="{4D27C506-7C2B-4EC5-A19E-F09DAE5D8E5E}" presName="tx1" presStyleLbl="revTx" presStyleIdx="5" presStyleCnt="8"/>
      <dgm:spPr/>
    </dgm:pt>
    <dgm:pt modelId="{C1F97809-A875-4AF0-887C-80847B3D2177}" type="pres">
      <dgm:prSet presAssocID="{4D27C506-7C2B-4EC5-A19E-F09DAE5D8E5E}" presName="vert1" presStyleCnt="0"/>
      <dgm:spPr/>
    </dgm:pt>
    <dgm:pt modelId="{42683D08-A86E-4E52-958D-CFB8B38FFE9C}" type="pres">
      <dgm:prSet presAssocID="{A72334D5-E0D8-4A63-89B4-1DB7E9F539E4}" presName="thickLine" presStyleLbl="alignNode1" presStyleIdx="6" presStyleCnt="8"/>
      <dgm:spPr/>
    </dgm:pt>
    <dgm:pt modelId="{85DC9A5C-21A1-44E6-940B-7A4F94CDF79F}" type="pres">
      <dgm:prSet presAssocID="{A72334D5-E0D8-4A63-89B4-1DB7E9F539E4}" presName="horz1" presStyleCnt="0"/>
      <dgm:spPr/>
    </dgm:pt>
    <dgm:pt modelId="{4E0C8AFC-3646-462B-9BE9-F895CDB90687}" type="pres">
      <dgm:prSet presAssocID="{A72334D5-E0D8-4A63-89B4-1DB7E9F539E4}" presName="tx1" presStyleLbl="revTx" presStyleIdx="6" presStyleCnt="8"/>
      <dgm:spPr/>
    </dgm:pt>
    <dgm:pt modelId="{1945ABFF-725A-42EB-B1E3-1A0D700B40C9}" type="pres">
      <dgm:prSet presAssocID="{A72334D5-E0D8-4A63-89B4-1DB7E9F539E4}" presName="vert1" presStyleCnt="0"/>
      <dgm:spPr/>
    </dgm:pt>
    <dgm:pt modelId="{6F2E9D0E-AC28-45DB-88A2-347923B03C6A}" type="pres">
      <dgm:prSet presAssocID="{D428BAA5-4371-4D13-94B8-FF8A224DC5CF}" presName="thickLine" presStyleLbl="alignNode1" presStyleIdx="7" presStyleCnt="8"/>
      <dgm:spPr/>
    </dgm:pt>
    <dgm:pt modelId="{1058F371-DCD7-4539-B2F2-97A17D3504A1}" type="pres">
      <dgm:prSet presAssocID="{D428BAA5-4371-4D13-94B8-FF8A224DC5CF}" presName="horz1" presStyleCnt="0"/>
      <dgm:spPr/>
    </dgm:pt>
    <dgm:pt modelId="{E14E93F1-5948-45AC-BC9F-FED851037349}" type="pres">
      <dgm:prSet presAssocID="{D428BAA5-4371-4D13-94B8-FF8A224DC5CF}" presName="tx1" presStyleLbl="revTx" presStyleIdx="7" presStyleCnt="8"/>
      <dgm:spPr/>
    </dgm:pt>
    <dgm:pt modelId="{4E87607B-9820-449A-864D-803AD6053858}" type="pres">
      <dgm:prSet presAssocID="{D428BAA5-4371-4D13-94B8-FF8A224DC5CF}" presName="vert1" presStyleCnt="0"/>
      <dgm:spPr/>
    </dgm:pt>
  </dgm:ptLst>
  <dgm:cxnLst>
    <dgm:cxn modelId="{4F7EEC08-69F4-45D8-86FF-5270629AD93F}" srcId="{8F137581-580A-4888-9326-4AF218F9EBA9}" destId="{7B26DE31-6676-41C1-8768-A99772DE20F4}" srcOrd="2" destOrd="0" parTransId="{073AC33B-E3CA-44E8-8228-A787BB8CC8CF}" sibTransId="{8A77FBF2-AA3A-41C8-9BA9-73FD0CD4EFF6}"/>
    <dgm:cxn modelId="{C3D47614-E278-4D7C-AFF1-B37EC0E11827}" type="presOf" srcId="{ADF6F955-4D9A-4DCA-AD0B-392B86DC2583}" destId="{170C2262-912B-46FB-840D-D8CCF213EDEA}" srcOrd="0" destOrd="0" presId="urn:microsoft.com/office/officeart/2008/layout/LinedList"/>
    <dgm:cxn modelId="{D447163D-C752-47BD-887C-D98D9F6FA7E7}" type="presOf" srcId="{8D01927A-1E98-45E4-B323-2A33390B6049}" destId="{B7922ECF-AECC-4E74-967A-8D9012B61E57}" srcOrd="0" destOrd="0" presId="urn:microsoft.com/office/officeart/2008/layout/LinedList"/>
    <dgm:cxn modelId="{27D9E060-24F1-4310-95CB-8A4B1B543EDD}" srcId="{8F137581-580A-4888-9326-4AF218F9EBA9}" destId="{D428BAA5-4371-4D13-94B8-FF8A224DC5CF}" srcOrd="7" destOrd="0" parTransId="{2F92D583-FAF2-46AB-B39B-B239EECFABC6}" sibTransId="{434CB40E-F3B3-4B7B-A980-90D20A6E71A4}"/>
    <dgm:cxn modelId="{924C4242-D011-4699-8416-954483EA1AAC}" type="presOf" srcId="{A72334D5-E0D8-4A63-89B4-1DB7E9F539E4}" destId="{4E0C8AFC-3646-462B-9BE9-F895CDB90687}" srcOrd="0" destOrd="0" presId="urn:microsoft.com/office/officeart/2008/layout/LinedList"/>
    <dgm:cxn modelId="{A2362F66-0F76-4617-A8A6-7E6DBDE62559}" type="presOf" srcId="{8F137581-580A-4888-9326-4AF218F9EBA9}" destId="{A188A530-845D-4A76-9181-5776B40272A4}" srcOrd="0" destOrd="0" presId="urn:microsoft.com/office/officeart/2008/layout/LinedList"/>
    <dgm:cxn modelId="{4A6DE052-79D7-405B-BD7B-DF61115A68A5}" type="presOf" srcId="{4D27C506-7C2B-4EC5-A19E-F09DAE5D8E5E}" destId="{2513B8CB-5FCA-4336-B731-7A2CA1EE065E}" srcOrd="0" destOrd="0" presId="urn:microsoft.com/office/officeart/2008/layout/LinedList"/>
    <dgm:cxn modelId="{0FF94957-12B5-4C06-BAD2-9ACA9AC6ADFA}" type="presOf" srcId="{D428BAA5-4371-4D13-94B8-FF8A224DC5CF}" destId="{E14E93F1-5948-45AC-BC9F-FED851037349}" srcOrd="0" destOrd="0" presId="urn:microsoft.com/office/officeart/2008/layout/LinedList"/>
    <dgm:cxn modelId="{3790D283-9584-42D7-AE0C-63803AB0E119}" srcId="{8F137581-580A-4888-9326-4AF218F9EBA9}" destId="{5A1D9E80-834B-467B-9D0B-27DAFBDB101B}" srcOrd="1" destOrd="0" parTransId="{81451DC3-3281-46A0-B8A8-88591DDFCF0C}" sibTransId="{B41AFADB-80E3-4CA8-AD3C-E91A8C5EDAE1}"/>
    <dgm:cxn modelId="{A16D2389-C848-4D18-A5E7-2240CF047275}" srcId="{8F137581-580A-4888-9326-4AF218F9EBA9}" destId="{8D01927A-1E98-45E4-B323-2A33390B6049}" srcOrd="4" destOrd="0" parTransId="{BBC23C85-6F6A-45B8-B7DE-9229A7134D9C}" sibTransId="{02D50D40-119B-428D-BB88-26FEF7087C14}"/>
    <dgm:cxn modelId="{2058F68A-978E-4807-8C9B-A5FD526F845F}" srcId="{8F137581-580A-4888-9326-4AF218F9EBA9}" destId="{A72334D5-E0D8-4A63-89B4-1DB7E9F539E4}" srcOrd="6" destOrd="0" parTransId="{2398720D-F6DA-4890-91DE-9AB1F826027E}" sibTransId="{C3C1CC35-451A-4E76-9269-4B42D7DAD0F7}"/>
    <dgm:cxn modelId="{9A1D658C-7AA1-470A-8047-C085C660E630}" srcId="{8F137581-580A-4888-9326-4AF218F9EBA9}" destId="{4D27C506-7C2B-4EC5-A19E-F09DAE5D8E5E}" srcOrd="5" destOrd="0" parTransId="{8D754C22-B4ED-4C3A-900D-3C3CF9A2C4AB}" sibTransId="{D6D52841-EF66-42F8-9D96-DA0418CCB57E}"/>
    <dgm:cxn modelId="{26EB7392-A5BA-41CD-B0E3-24B714A2AE68}" type="presOf" srcId="{7B26DE31-6676-41C1-8768-A99772DE20F4}" destId="{4D1F6D83-7E45-4E65-9433-158EA1CAA4B3}" srcOrd="0" destOrd="0" presId="urn:microsoft.com/office/officeart/2008/layout/LinedList"/>
    <dgm:cxn modelId="{71D68893-3D41-4DF3-A874-2CB6317AA50B}" srcId="{8F137581-580A-4888-9326-4AF218F9EBA9}" destId="{E3E91FD6-6453-45A5-AE3F-0A4410F99596}" srcOrd="0" destOrd="0" parTransId="{8B302C7F-8F07-4F81-94FB-3F5EAEDA0B69}" sibTransId="{D1245752-BAB1-43D4-80AA-22E0CC336877}"/>
    <dgm:cxn modelId="{29B1CFB2-D92D-4993-8354-60CB54F17912}" srcId="{8F137581-580A-4888-9326-4AF218F9EBA9}" destId="{ADF6F955-4D9A-4DCA-AD0B-392B86DC2583}" srcOrd="3" destOrd="0" parTransId="{CD767A63-DA9D-4FAD-A9CC-E607CCB1EF33}" sibTransId="{966523BB-DE5B-4F69-AD0C-16281BEDADB3}"/>
    <dgm:cxn modelId="{C9C016EA-8B78-4E01-98F8-C539E20BFDEC}" type="presOf" srcId="{5A1D9E80-834B-467B-9D0B-27DAFBDB101B}" destId="{3415DDBC-8E73-4476-83B7-D8E9E967F850}" srcOrd="0" destOrd="0" presId="urn:microsoft.com/office/officeart/2008/layout/LinedList"/>
    <dgm:cxn modelId="{A2AC1CF9-686F-4D05-BDBD-CC9EFAFB339A}" type="presOf" srcId="{E3E91FD6-6453-45A5-AE3F-0A4410F99596}" destId="{4FE93DF9-BD35-45F0-BDD1-57EAC30692E7}" srcOrd="0" destOrd="0" presId="urn:microsoft.com/office/officeart/2008/layout/LinedList"/>
    <dgm:cxn modelId="{E533F2C8-657B-48A2-B9F7-8366C1F7CF49}" type="presParOf" srcId="{A188A530-845D-4A76-9181-5776B40272A4}" destId="{8EFF1211-519F-4C9D-B0DF-BDFF788FE68D}" srcOrd="0" destOrd="0" presId="urn:microsoft.com/office/officeart/2008/layout/LinedList"/>
    <dgm:cxn modelId="{634EAF24-C09B-4059-A620-128A244E0AA9}" type="presParOf" srcId="{A188A530-845D-4A76-9181-5776B40272A4}" destId="{C54DA41F-CA06-4E43-B7BE-88073EE64508}" srcOrd="1" destOrd="0" presId="urn:microsoft.com/office/officeart/2008/layout/LinedList"/>
    <dgm:cxn modelId="{9CB3106C-F78B-4C57-830D-72CB649D2D10}" type="presParOf" srcId="{C54DA41F-CA06-4E43-B7BE-88073EE64508}" destId="{4FE93DF9-BD35-45F0-BDD1-57EAC30692E7}" srcOrd="0" destOrd="0" presId="urn:microsoft.com/office/officeart/2008/layout/LinedList"/>
    <dgm:cxn modelId="{424EDED1-A4E3-4CFA-9CBB-D564F72FCA38}" type="presParOf" srcId="{C54DA41F-CA06-4E43-B7BE-88073EE64508}" destId="{904FB246-6571-4B25-93E5-521A2188E02B}" srcOrd="1" destOrd="0" presId="urn:microsoft.com/office/officeart/2008/layout/LinedList"/>
    <dgm:cxn modelId="{616A5060-F483-458F-80A4-38F280BD770F}" type="presParOf" srcId="{A188A530-845D-4A76-9181-5776B40272A4}" destId="{3F1F1ABD-688B-4877-80E3-888F48CF1CF0}" srcOrd="2" destOrd="0" presId="urn:microsoft.com/office/officeart/2008/layout/LinedList"/>
    <dgm:cxn modelId="{5202D584-55CE-4D61-87D1-32265A656341}" type="presParOf" srcId="{A188A530-845D-4A76-9181-5776B40272A4}" destId="{7282E1BC-ED71-4337-BD1A-34319A004DA1}" srcOrd="3" destOrd="0" presId="urn:microsoft.com/office/officeart/2008/layout/LinedList"/>
    <dgm:cxn modelId="{95F56270-13EA-47A0-900D-2A947E98D133}" type="presParOf" srcId="{7282E1BC-ED71-4337-BD1A-34319A004DA1}" destId="{3415DDBC-8E73-4476-83B7-D8E9E967F850}" srcOrd="0" destOrd="0" presId="urn:microsoft.com/office/officeart/2008/layout/LinedList"/>
    <dgm:cxn modelId="{28C9496E-9B75-48FE-BA58-55B1A05D31DB}" type="presParOf" srcId="{7282E1BC-ED71-4337-BD1A-34319A004DA1}" destId="{B4EF392C-8330-4944-8703-5AD232A96C71}" srcOrd="1" destOrd="0" presId="urn:microsoft.com/office/officeart/2008/layout/LinedList"/>
    <dgm:cxn modelId="{E0A54CBC-3948-49FE-A76D-F5D7B6A0392C}" type="presParOf" srcId="{A188A530-845D-4A76-9181-5776B40272A4}" destId="{4CD2EF3F-DF51-45EB-A0A1-75E3D353B0AB}" srcOrd="4" destOrd="0" presId="urn:microsoft.com/office/officeart/2008/layout/LinedList"/>
    <dgm:cxn modelId="{403A7E70-0EF8-4555-9930-5B123DCF86D9}" type="presParOf" srcId="{A188A530-845D-4A76-9181-5776B40272A4}" destId="{7B71F0CE-19FA-4505-93BC-FF7D5A5D25E9}" srcOrd="5" destOrd="0" presId="urn:microsoft.com/office/officeart/2008/layout/LinedList"/>
    <dgm:cxn modelId="{06787591-34AE-4A77-919A-2E1AA62E7C49}" type="presParOf" srcId="{7B71F0CE-19FA-4505-93BC-FF7D5A5D25E9}" destId="{4D1F6D83-7E45-4E65-9433-158EA1CAA4B3}" srcOrd="0" destOrd="0" presId="urn:microsoft.com/office/officeart/2008/layout/LinedList"/>
    <dgm:cxn modelId="{7E866339-0FDD-4B59-8512-78A329B921E9}" type="presParOf" srcId="{7B71F0CE-19FA-4505-93BC-FF7D5A5D25E9}" destId="{824DDBC6-6424-4706-BC4A-FF5F668C6841}" srcOrd="1" destOrd="0" presId="urn:microsoft.com/office/officeart/2008/layout/LinedList"/>
    <dgm:cxn modelId="{544B59A7-10FC-431F-997E-FC0CE22D3AF7}" type="presParOf" srcId="{A188A530-845D-4A76-9181-5776B40272A4}" destId="{6755B467-D860-4601-9EE9-47E2FC04EB2E}" srcOrd="6" destOrd="0" presId="urn:microsoft.com/office/officeart/2008/layout/LinedList"/>
    <dgm:cxn modelId="{EDB2AD47-F3E2-42D7-8E0F-6A1FE63FDAF2}" type="presParOf" srcId="{A188A530-845D-4A76-9181-5776B40272A4}" destId="{A0E47C4E-6C27-4758-A9EC-8989BC216F10}" srcOrd="7" destOrd="0" presId="urn:microsoft.com/office/officeart/2008/layout/LinedList"/>
    <dgm:cxn modelId="{13AA3ADB-F7A0-48F6-981C-9D40E853E39C}" type="presParOf" srcId="{A0E47C4E-6C27-4758-A9EC-8989BC216F10}" destId="{170C2262-912B-46FB-840D-D8CCF213EDEA}" srcOrd="0" destOrd="0" presId="urn:microsoft.com/office/officeart/2008/layout/LinedList"/>
    <dgm:cxn modelId="{D5E1DDB8-C89F-42BE-BBB0-466ACD04B92A}" type="presParOf" srcId="{A0E47C4E-6C27-4758-A9EC-8989BC216F10}" destId="{AFA6EECB-7C73-46D0-8409-FD344206E43B}" srcOrd="1" destOrd="0" presId="urn:microsoft.com/office/officeart/2008/layout/LinedList"/>
    <dgm:cxn modelId="{483ED5A9-3195-480B-AEC8-66A16C54D56D}" type="presParOf" srcId="{A188A530-845D-4A76-9181-5776B40272A4}" destId="{8BCC2EA2-CB05-410B-9DAC-34FFB1FFF839}" srcOrd="8" destOrd="0" presId="urn:microsoft.com/office/officeart/2008/layout/LinedList"/>
    <dgm:cxn modelId="{2A5F7FAB-454B-4462-BC66-1FC75A39C57F}" type="presParOf" srcId="{A188A530-845D-4A76-9181-5776B40272A4}" destId="{525DE227-033D-4052-B303-7DF68FB7533B}" srcOrd="9" destOrd="0" presId="urn:microsoft.com/office/officeart/2008/layout/LinedList"/>
    <dgm:cxn modelId="{1B2E4A54-5FF0-4175-8472-8B038332AECB}" type="presParOf" srcId="{525DE227-033D-4052-B303-7DF68FB7533B}" destId="{B7922ECF-AECC-4E74-967A-8D9012B61E57}" srcOrd="0" destOrd="0" presId="urn:microsoft.com/office/officeart/2008/layout/LinedList"/>
    <dgm:cxn modelId="{57826609-DD53-415A-A895-83BA9B2EA588}" type="presParOf" srcId="{525DE227-033D-4052-B303-7DF68FB7533B}" destId="{4CFA53D8-2162-4314-BA3C-9984B424C89F}" srcOrd="1" destOrd="0" presId="urn:microsoft.com/office/officeart/2008/layout/LinedList"/>
    <dgm:cxn modelId="{66FFAB44-A64A-48DD-A800-34662C49FF39}" type="presParOf" srcId="{A188A530-845D-4A76-9181-5776B40272A4}" destId="{B4991B2E-17A4-439F-BA92-7F9EA57032AB}" srcOrd="10" destOrd="0" presId="urn:microsoft.com/office/officeart/2008/layout/LinedList"/>
    <dgm:cxn modelId="{4E5727F3-192D-479B-A245-CADE4F7232F1}" type="presParOf" srcId="{A188A530-845D-4A76-9181-5776B40272A4}" destId="{052CC382-4411-4A14-B47B-F834B41B0ACA}" srcOrd="11" destOrd="0" presId="urn:microsoft.com/office/officeart/2008/layout/LinedList"/>
    <dgm:cxn modelId="{4A9A906B-3897-4D3E-9658-CAFBBD4AD6A8}" type="presParOf" srcId="{052CC382-4411-4A14-B47B-F834B41B0ACA}" destId="{2513B8CB-5FCA-4336-B731-7A2CA1EE065E}" srcOrd="0" destOrd="0" presId="urn:microsoft.com/office/officeart/2008/layout/LinedList"/>
    <dgm:cxn modelId="{41D2911C-1A4D-4955-9E54-5E690C5E702E}" type="presParOf" srcId="{052CC382-4411-4A14-B47B-F834B41B0ACA}" destId="{C1F97809-A875-4AF0-887C-80847B3D2177}" srcOrd="1" destOrd="0" presId="urn:microsoft.com/office/officeart/2008/layout/LinedList"/>
    <dgm:cxn modelId="{0A5DA50F-DA06-4544-89AB-BB023F784ACF}" type="presParOf" srcId="{A188A530-845D-4A76-9181-5776B40272A4}" destId="{42683D08-A86E-4E52-958D-CFB8B38FFE9C}" srcOrd="12" destOrd="0" presId="urn:microsoft.com/office/officeart/2008/layout/LinedList"/>
    <dgm:cxn modelId="{BCDD75A2-E0B6-4137-BD47-ECE9C69C5925}" type="presParOf" srcId="{A188A530-845D-4A76-9181-5776B40272A4}" destId="{85DC9A5C-21A1-44E6-940B-7A4F94CDF79F}" srcOrd="13" destOrd="0" presId="urn:microsoft.com/office/officeart/2008/layout/LinedList"/>
    <dgm:cxn modelId="{74581FF7-C9A3-4B0F-B7BF-2643FF9F6955}" type="presParOf" srcId="{85DC9A5C-21A1-44E6-940B-7A4F94CDF79F}" destId="{4E0C8AFC-3646-462B-9BE9-F895CDB90687}" srcOrd="0" destOrd="0" presId="urn:microsoft.com/office/officeart/2008/layout/LinedList"/>
    <dgm:cxn modelId="{C73C732D-721C-4059-B624-AB8B9A4C311D}" type="presParOf" srcId="{85DC9A5C-21A1-44E6-940B-7A4F94CDF79F}" destId="{1945ABFF-725A-42EB-B1E3-1A0D700B40C9}" srcOrd="1" destOrd="0" presId="urn:microsoft.com/office/officeart/2008/layout/LinedList"/>
    <dgm:cxn modelId="{FB9598D0-1AED-4FDE-AD02-DE3233DF8F97}" type="presParOf" srcId="{A188A530-845D-4A76-9181-5776B40272A4}" destId="{6F2E9D0E-AC28-45DB-88A2-347923B03C6A}" srcOrd="14" destOrd="0" presId="urn:microsoft.com/office/officeart/2008/layout/LinedList"/>
    <dgm:cxn modelId="{E553AF52-AD3F-4C63-9F6F-F7B7ABA51CEC}" type="presParOf" srcId="{A188A530-845D-4A76-9181-5776B40272A4}" destId="{1058F371-DCD7-4539-B2F2-97A17D3504A1}" srcOrd="15" destOrd="0" presId="urn:microsoft.com/office/officeart/2008/layout/LinedList"/>
    <dgm:cxn modelId="{6200CC99-0938-41AC-BD01-483A9CAF0A2E}" type="presParOf" srcId="{1058F371-DCD7-4539-B2F2-97A17D3504A1}" destId="{E14E93F1-5948-45AC-BC9F-FED851037349}" srcOrd="0" destOrd="0" presId="urn:microsoft.com/office/officeart/2008/layout/LinedList"/>
    <dgm:cxn modelId="{0F079B59-14D5-4914-9F0E-49B6FA8BB029}" type="presParOf" srcId="{1058F371-DCD7-4539-B2F2-97A17D3504A1}" destId="{4E87607B-9820-449A-864D-803AD6053858}" srcOrd="1"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D3A90F-E833-4C9D-B3E5-5B6C72E219FA}" type="doc">
      <dgm:prSet loTypeId="urn:microsoft.com/office/officeart/2005/8/layout/hierarchy1" loCatId="hierarchy" qsTypeId="urn:microsoft.com/office/officeart/2005/8/quickstyle/simple1" qsCatId="simple" csTypeId="urn:microsoft.com/office/officeart/2005/8/colors/accent1_2" csCatId="accent1" phldr="1"/>
      <dgm:spPr/>
    </dgm:pt>
    <dgm:pt modelId="{402B96E2-2DFC-4D2B-BCDE-FC7EE9D06D83}">
      <dgm:prSet phldrT="[Text]" custT="1"/>
      <dgm:spPr/>
      <dgm:t>
        <a:bodyPr/>
        <a:lstStyle/>
        <a:p>
          <a:endParaRPr lang="en-US" sz="3600" dirty="0"/>
        </a:p>
        <a:p>
          <a:r>
            <a:rPr lang="en-US" sz="3200" dirty="0">
              <a:latin typeface="Poppins" panose="00000500000000000000" pitchFamily="2" charset="0"/>
              <a:cs typeface="Poppins" panose="00000500000000000000" pitchFamily="2" charset="0"/>
            </a:rPr>
            <a:t>Nombre</a:t>
          </a:r>
        </a:p>
        <a:p>
          <a:endParaRPr lang="en-PR" sz="900" dirty="0"/>
        </a:p>
      </dgm:t>
    </dgm:pt>
    <dgm:pt modelId="{F18402D4-CCFC-4689-8C57-38F6B382A4C5}" type="parTrans" cxnId="{A7373E5C-ECE6-4BCB-A072-70E512936461}">
      <dgm:prSet/>
      <dgm:spPr/>
      <dgm:t>
        <a:bodyPr/>
        <a:lstStyle/>
        <a:p>
          <a:endParaRPr lang="en-PR"/>
        </a:p>
      </dgm:t>
    </dgm:pt>
    <dgm:pt modelId="{9662668D-7890-498D-B03B-1455B8A99B1B}" type="sibTrans" cxnId="{A7373E5C-ECE6-4BCB-A072-70E512936461}">
      <dgm:prSet/>
      <dgm:spPr/>
      <dgm:t>
        <a:bodyPr/>
        <a:lstStyle/>
        <a:p>
          <a:endParaRPr lang="en-PR"/>
        </a:p>
      </dgm:t>
    </dgm:pt>
    <dgm:pt modelId="{37A6A90C-2637-41C3-B870-6241EA3A70A3}">
      <dgm:prSet phldrT="[Text]" custT="1"/>
      <dgm:spPr/>
      <dgm:t>
        <a:bodyPr/>
        <a:lstStyle/>
        <a:p>
          <a:r>
            <a:rPr lang="en-US" sz="3200" dirty="0" err="1">
              <a:latin typeface="Poppins" panose="00000500000000000000" pitchFamily="2" charset="0"/>
              <a:cs typeface="Poppins" panose="00000500000000000000" pitchFamily="2" charset="0"/>
            </a:rPr>
            <a:t>Compañía</a:t>
          </a:r>
          <a:endParaRPr lang="en-PR" sz="3200" dirty="0">
            <a:latin typeface="Poppins" panose="00000500000000000000" pitchFamily="2" charset="0"/>
            <a:cs typeface="Poppins" panose="00000500000000000000" pitchFamily="2" charset="0"/>
          </a:endParaRPr>
        </a:p>
      </dgm:t>
    </dgm:pt>
    <dgm:pt modelId="{FFDE5701-7738-46E4-A292-494BE2431091}" type="parTrans" cxnId="{4C55EA46-3940-40F5-8CDF-9CB4DB46FFE5}">
      <dgm:prSet/>
      <dgm:spPr/>
      <dgm:t>
        <a:bodyPr/>
        <a:lstStyle/>
        <a:p>
          <a:endParaRPr lang="en-PR"/>
        </a:p>
      </dgm:t>
    </dgm:pt>
    <dgm:pt modelId="{FA88FC36-062A-4C9A-9820-2CDAB43A4DC3}" type="sibTrans" cxnId="{4C55EA46-3940-40F5-8CDF-9CB4DB46FFE5}">
      <dgm:prSet/>
      <dgm:spPr/>
      <dgm:t>
        <a:bodyPr/>
        <a:lstStyle/>
        <a:p>
          <a:endParaRPr lang="en-PR"/>
        </a:p>
      </dgm:t>
    </dgm:pt>
    <dgm:pt modelId="{ABDD46EC-7665-4630-8CEA-2D8596CDDBB4}">
      <dgm:prSet phldrT="[Text]" custT="1"/>
      <dgm:spPr/>
      <dgm:t>
        <a:bodyPr/>
        <a:lstStyle/>
        <a:p>
          <a:r>
            <a:rPr lang="en-US" sz="3200" dirty="0">
              <a:latin typeface="Poppins" panose="00000500000000000000" pitchFamily="2" charset="0"/>
              <a:cs typeface="Poppins" panose="00000500000000000000" pitchFamily="2" charset="0"/>
            </a:rPr>
            <a:t>Correo </a:t>
          </a:r>
          <a:r>
            <a:rPr lang="en-US" sz="3200" dirty="0" err="1">
              <a:latin typeface="Poppins" panose="00000500000000000000" pitchFamily="2" charset="0"/>
              <a:cs typeface="Poppins" panose="00000500000000000000" pitchFamily="2" charset="0"/>
            </a:rPr>
            <a:t>electrónico</a:t>
          </a:r>
          <a:endParaRPr lang="en-US" sz="3200" dirty="0">
            <a:latin typeface="Poppins" panose="00000500000000000000" pitchFamily="2" charset="0"/>
            <a:cs typeface="Poppins" panose="00000500000000000000" pitchFamily="2" charset="0"/>
          </a:endParaRPr>
        </a:p>
      </dgm:t>
    </dgm:pt>
    <dgm:pt modelId="{B957E083-CAF9-44CB-B86D-E10789C0F86B}" type="parTrans" cxnId="{4E6548DA-D7AD-4061-9FA0-1274CE313B88}">
      <dgm:prSet/>
      <dgm:spPr/>
      <dgm:t>
        <a:bodyPr/>
        <a:lstStyle/>
        <a:p>
          <a:endParaRPr lang="en-PR"/>
        </a:p>
      </dgm:t>
    </dgm:pt>
    <dgm:pt modelId="{4D64A966-A012-4559-8B3C-634D96CE29DA}" type="sibTrans" cxnId="{4E6548DA-D7AD-4061-9FA0-1274CE313B88}">
      <dgm:prSet/>
      <dgm:spPr/>
      <dgm:t>
        <a:bodyPr/>
        <a:lstStyle/>
        <a:p>
          <a:endParaRPr lang="en-PR"/>
        </a:p>
      </dgm:t>
    </dgm:pt>
    <dgm:pt modelId="{175F5184-7781-4113-BA78-AD408DDDB02C}" type="pres">
      <dgm:prSet presAssocID="{62D3A90F-E833-4C9D-B3E5-5B6C72E219FA}" presName="hierChild1" presStyleCnt="0">
        <dgm:presLayoutVars>
          <dgm:chPref val="1"/>
          <dgm:dir/>
          <dgm:animOne val="branch"/>
          <dgm:animLvl val="lvl"/>
          <dgm:resizeHandles/>
        </dgm:presLayoutVars>
      </dgm:prSet>
      <dgm:spPr/>
    </dgm:pt>
    <dgm:pt modelId="{F084DAD6-B1CB-467F-894D-A5BFE7CF270B}" type="pres">
      <dgm:prSet presAssocID="{402B96E2-2DFC-4D2B-BCDE-FC7EE9D06D83}" presName="hierRoot1" presStyleCnt="0"/>
      <dgm:spPr/>
    </dgm:pt>
    <dgm:pt modelId="{155739F9-1D6C-4CB6-B255-B7C82CF30342}" type="pres">
      <dgm:prSet presAssocID="{402B96E2-2DFC-4D2B-BCDE-FC7EE9D06D83}" presName="composite" presStyleCnt="0"/>
      <dgm:spPr/>
    </dgm:pt>
    <dgm:pt modelId="{C23978AA-2F5B-4243-A2C6-AF05D058D469}" type="pres">
      <dgm:prSet presAssocID="{402B96E2-2DFC-4D2B-BCDE-FC7EE9D06D83}" presName="background" presStyleLbl="node0" presStyleIdx="0" presStyleCnt="3"/>
      <dgm:spPr/>
    </dgm:pt>
    <dgm:pt modelId="{E0DCD4FA-A07F-4EED-BFF4-EE2926027233}" type="pres">
      <dgm:prSet presAssocID="{402B96E2-2DFC-4D2B-BCDE-FC7EE9D06D83}" presName="text" presStyleLbl="fgAcc0" presStyleIdx="0" presStyleCnt="3" custLinFactNeighborX="889" custLinFactNeighborY="-39512">
        <dgm:presLayoutVars>
          <dgm:chPref val="3"/>
        </dgm:presLayoutVars>
      </dgm:prSet>
      <dgm:spPr/>
    </dgm:pt>
    <dgm:pt modelId="{F1F677CE-5294-49F8-83E3-3DF58D4EBD12}" type="pres">
      <dgm:prSet presAssocID="{402B96E2-2DFC-4D2B-BCDE-FC7EE9D06D83}" presName="hierChild2" presStyleCnt="0"/>
      <dgm:spPr/>
    </dgm:pt>
    <dgm:pt modelId="{84DEE244-872A-48C2-8B46-2352FBB63074}" type="pres">
      <dgm:prSet presAssocID="{37A6A90C-2637-41C3-B870-6241EA3A70A3}" presName="hierRoot1" presStyleCnt="0"/>
      <dgm:spPr/>
    </dgm:pt>
    <dgm:pt modelId="{F6B3D291-A8E7-4978-92DD-F3CB25C93591}" type="pres">
      <dgm:prSet presAssocID="{37A6A90C-2637-41C3-B870-6241EA3A70A3}" presName="composite" presStyleCnt="0"/>
      <dgm:spPr/>
    </dgm:pt>
    <dgm:pt modelId="{B7173E00-E5CE-4241-8D4B-C3DB5FEAB572}" type="pres">
      <dgm:prSet presAssocID="{37A6A90C-2637-41C3-B870-6241EA3A70A3}" presName="background" presStyleLbl="node0" presStyleIdx="1" presStyleCnt="3"/>
      <dgm:spPr/>
    </dgm:pt>
    <dgm:pt modelId="{9314CFFE-5204-4C06-A460-D7C87732B053}" type="pres">
      <dgm:prSet presAssocID="{37A6A90C-2637-41C3-B870-6241EA3A70A3}" presName="text" presStyleLbl="fgAcc0" presStyleIdx="1" presStyleCnt="3" custScaleX="108126" custLinFactNeighborX="-4150" custLinFactNeighborY="-8753">
        <dgm:presLayoutVars>
          <dgm:chPref val="3"/>
        </dgm:presLayoutVars>
      </dgm:prSet>
      <dgm:spPr/>
    </dgm:pt>
    <dgm:pt modelId="{3DDF05A3-012D-4C44-89A6-3A9964015B06}" type="pres">
      <dgm:prSet presAssocID="{37A6A90C-2637-41C3-B870-6241EA3A70A3}" presName="hierChild2" presStyleCnt="0"/>
      <dgm:spPr/>
    </dgm:pt>
    <dgm:pt modelId="{0ED5FB79-46A4-43E4-8E72-04D0FA79A257}" type="pres">
      <dgm:prSet presAssocID="{ABDD46EC-7665-4630-8CEA-2D8596CDDBB4}" presName="hierRoot1" presStyleCnt="0"/>
      <dgm:spPr/>
    </dgm:pt>
    <dgm:pt modelId="{D48208BB-79E2-461F-93AD-B546CBFEC654}" type="pres">
      <dgm:prSet presAssocID="{ABDD46EC-7665-4630-8CEA-2D8596CDDBB4}" presName="composite" presStyleCnt="0"/>
      <dgm:spPr/>
    </dgm:pt>
    <dgm:pt modelId="{4B98C370-BDA4-47F5-A685-4EBCFBEB92BB}" type="pres">
      <dgm:prSet presAssocID="{ABDD46EC-7665-4630-8CEA-2D8596CDDBB4}" presName="background" presStyleLbl="node0" presStyleIdx="2" presStyleCnt="3"/>
      <dgm:spPr/>
    </dgm:pt>
    <dgm:pt modelId="{B1296EC6-2859-49C8-AB76-A43CA26B79DC}" type="pres">
      <dgm:prSet presAssocID="{ABDD46EC-7665-4630-8CEA-2D8596CDDBB4}" presName="text" presStyleLbl="fgAcc0" presStyleIdx="2" presStyleCnt="3" custScaleX="104114" custLinFactNeighborX="-4743" custLinFactNeighborY="17738">
        <dgm:presLayoutVars>
          <dgm:chPref val="3"/>
        </dgm:presLayoutVars>
      </dgm:prSet>
      <dgm:spPr/>
    </dgm:pt>
    <dgm:pt modelId="{B3B14485-00D4-4864-98A6-188BB8727E70}" type="pres">
      <dgm:prSet presAssocID="{ABDD46EC-7665-4630-8CEA-2D8596CDDBB4}" presName="hierChild2" presStyleCnt="0"/>
      <dgm:spPr/>
    </dgm:pt>
  </dgm:ptLst>
  <dgm:cxnLst>
    <dgm:cxn modelId="{20A83402-D9C4-4B72-BB01-95138217BC16}" type="presOf" srcId="{402B96E2-2DFC-4D2B-BCDE-FC7EE9D06D83}" destId="{E0DCD4FA-A07F-4EED-BFF4-EE2926027233}" srcOrd="0" destOrd="0" presId="urn:microsoft.com/office/officeart/2005/8/layout/hierarchy1"/>
    <dgm:cxn modelId="{EA07E03D-DBF3-48E3-A6E8-6D476E6B20F7}" type="presOf" srcId="{ABDD46EC-7665-4630-8CEA-2D8596CDDBB4}" destId="{B1296EC6-2859-49C8-AB76-A43CA26B79DC}" srcOrd="0" destOrd="0" presId="urn:microsoft.com/office/officeart/2005/8/layout/hierarchy1"/>
    <dgm:cxn modelId="{A7373E5C-ECE6-4BCB-A072-70E512936461}" srcId="{62D3A90F-E833-4C9D-B3E5-5B6C72E219FA}" destId="{402B96E2-2DFC-4D2B-BCDE-FC7EE9D06D83}" srcOrd="0" destOrd="0" parTransId="{F18402D4-CCFC-4689-8C57-38F6B382A4C5}" sibTransId="{9662668D-7890-498D-B03B-1455B8A99B1B}"/>
    <dgm:cxn modelId="{4C55EA46-3940-40F5-8CDF-9CB4DB46FFE5}" srcId="{62D3A90F-E833-4C9D-B3E5-5B6C72E219FA}" destId="{37A6A90C-2637-41C3-B870-6241EA3A70A3}" srcOrd="1" destOrd="0" parTransId="{FFDE5701-7738-46E4-A292-494BE2431091}" sibTransId="{FA88FC36-062A-4C9A-9820-2CDAB43A4DC3}"/>
    <dgm:cxn modelId="{48B07997-7D56-479F-BE94-B09EB060D296}" type="presOf" srcId="{37A6A90C-2637-41C3-B870-6241EA3A70A3}" destId="{9314CFFE-5204-4C06-A460-D7C87732B053}" srcOrd="0" destOrd="0" presId="urn:microsoft.com/office/officeart/2005/8/layout/hierarchy1"/>
    <dgm:cxn modelId="{4E6548DA-D7AD-4061-9FA0-1274CE313B88}" srcId="{62D3A90F-E833-4C9D-B3E5-5B6C72E219FA}" destId="{ABDD46EC-7665-4630-8CEA-2D8596CDDBB4}" srcOrd="2" destOrd="0" parTransId="{B957E083-CAF9-44CB-B86D-E10789C0F86B}" sibTransId="{4D64A966-A012-4559-8B3C-634D96CE29DA}"/>
    <dgm:cxn modelId="{6D52E2E6-9D00-430C-9534-65CC779C4B95}" type="presOf" srcId="{62D3A90F-E833-4C9D-B3E5-5B6C72E219FA}" destId="{175F5184-7781-4113-BA78-AD408DDDB02C}" srcOrd="0" destOrd="0" presId="urn:microsoft.com/office/officeart/2005/8/layout/hierarchy1"/>
    <dgm:cxn modelId="{74C50C28-52AF-413F-8ABC-6B6B1D6C79A7}" type="presParOf" srcId="{175F5184-7781-4113-BA78-AD408DDDB02C}" destId="{F084DAD6-B1CB-467F-894D-A5BFE7CF270B}" srcOrd="0" destOrd="0" presId="urn:microsoft.com/office/officeart/2005/8/layout/hierarchy1"/>
    <dgm:cxn modelId="{76DDEAA1-2377-4C1B-9FBF-E51D52AC8C8D}" type="presParOf" srcId="{F084DAD6-B1CB-467F-894D-A5BFE7CF270B}" destId="{155739F9-1D6C-4CB6-B255-B7C82CF30342}" srcOrd="0" destOrd="0" presId="urn:microsoft.com/office/officeart/2005/8/layout/hierarchy1"/>
    <dgm:cxn modelId="{B5FC20FC-3A13-4D1A-94B4-35C0ED288BD8}" type="presParOf" srcId="{155739F9-1D6C-4CB6-B255-B7C82CF30342}" destId="{C23978AA-2F5B-4243-A2C6-AF05D058D469}" srcOrd="0" destOrd="0" presId="urn:microsoft.com/office/officeart/2005/8/layout/hierarchy1"/>
    <dgm:cxn modelId="{44DBFF72-5BA7-4527-877C-55963A18EE6C}" type="presParOf" srcId="{155739F9-1D6C-4CB6-B255-B7C82CF30342}" destId="{E0DCD4FA-A07F-4EED-BFF4-EE2926027233}" srcOrd="1" destOrd="0" presId="urn:microsoft.com/office/officeart/2005/8/layout/hierarchy1"/>
    <dgm:cxn modelId="{9205D8A2-D6FC-4721-A69A-90C458007A4B}" type="presParOf" srcId="{F084DAD6-B1CB-467F-894D-A5BFE7CF270B}" destId="{F1F677CE-5294-49F8-83E3-3DF58D4EBD12}" srcOrd="1" destOrd="0" presId="urn:microsoft.com/office/officeart/2005/8/layout/hierarchy1"/>
    <dgm:cxn modelId="{EACBA955-624B-4498-ACB5-14625E4F422F}" type="presParOf" srcId="{175F5184-7781-4113-BA78-AD408DDDB02C}" destId="{84DEE244-872A-48C2-8B46-2352FBB63074}" srcOrd="1" destOrd="0" presId="urn:microsoft.com/office/officeart/2005/8/layout/hierarchy1"/>
    <dgm:cxn modelId="{264773E4-2856-4481-AF60-D0C93CFFFBAD}" type="presParOf" srcId="{84DEE244-872A-48C2-8B46-2352FBB63074}" destId="{F6B3D291-A8E7-4978-92DD-F3CB25C93591}" srcOrd="0" destOrd="0" presId="urn:microsoft.com/office/officeart/2005/8/layout/hierarchy1"/>
    <dgm:cxn modelId="{968F7983-83FB-4E3B-B0B1-E92E77E91829}" type="presParOf" srcId="{F6B3D291-A8E7-4978-92DD-F3CB25C93591}" destId="{B7173E00-E5CE-4241-8D4B-C3DB5FEAB572}" srcOrd="0" destOrd="0" presId="urn:microsoft.com/office/officeart/2005/8/layout/hierarchy1"/>
    <dgm:cxn modelId="{950F57F0-AD0C-4BA3-B71F-81ED7CF53225}" type="presParOf" srcId="{F6B3D291-A8E7-4978-92DD-F3CB25C93591}" destId="{9314CFFE-5204-4C06-A460-D7C87732B053}" srcOrd="1" destOrd="0" presId="urn:microsoft.com/office/officeart/2005/8/layout/hierarchy1"/>
    <dgm:cxn modelId="{C6AAD0B1-E3DC-461B-A346-04DD1B5DE7F1}" type="presParOf" srcId="{84DEE244-872A-48C2-8B46-2352FBB63074}" destId="{3DDF05A3-012D-4C44-89A6-3A9964015B06}" srcOrd="1" destOrd="0" presId="urn:microsoft.com/office/officeart/2005/8/layout/hierarchy1"/>
    <dgm:cxn modelId="{0CEEEE32-8729-46AF-9906-B02F2DF4B008}" type="presParOf" srcId="{175F5184-7781-4113-BA78-AD408DDDB02C}" destId="{0ED5FB79-46A4-43E4-8E72-04D0FA79A257}" srcOrd="2" destOrd="0" presId="urn:microsoft.com/office/officeart/2005/8/layout/hierarchy1"/>
    <dgm:cxn modelId="{A7CD450E-E67C-408C-AE4B-ED109A838044}" type="presParOf" srcId="{0ED5FB79-46A4-43E4-8E72-04D0FA79A257}" destId="{D48208BB-79E2-461F-93AD-B546CBFEC654}" srcOrd="0" destOrd="0" presId="urn:microsoft.com/office/officeart/2005/8/layout/hierarchy1"/>
    <dgm:cxn modelId="{D562066D-C80B-4880-9D14-DAF502B5DD27}" type="presParOf" srcId="{D48208BB-79E2-461F-93AD-B546CBFEC654}" destId="{4B98C370-BDA4-47F5-A685-4EBCFBEB92BB}" srcOrd="0" destOrd="0" presId="urn:microsoft.com/office/officeart/2005/8/layout/hierarchy1"/>
    <dgm:cxn modelId="{B4CEAC9E-F19F-4EC8-ABFA-9679CF5C1F32}" type="presParOf" srcId="{D48208BB-79E2-461F-93AD-B546CBFEC654}" destId="{B1296EC6-2859-49C8-AB76-A43CA26B79DC}" srcOrd="1" destOrd="0" presId="urn:microsoft.com/office/officeart/2005/8/layout/hierarchy1"/>
    <dgm:cxn modelId="{9DF3EC6D-09CF-4AB4-B471-6CFFCD13C645}" type="presParOf" srcId="{0ED5FB79-46A4-43E4-8E72-04D0FA79A257}" destId="{B3B14485-00D4-4864-98A6-188BB8727E70}"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B6C4F4-59A5-420F-B048-DEEF6FDA3942}"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491AC107-9BD1-4B7F-AC94-3D2BF4B9A821}">
      <dgm:prSet custT="1"/>
      <dgm:spPr/>
      <dgm:t>
        <a:bodyPr/>
        <a:lstStyle/>
        <a:p>
          <a:pPr algn="ctr"/>
          <a:r>
            <a:rPr lang="en-US" sz="1400" dirty="0">
              <a:latin typeface="Poppins" panose="00000500000000000000" pitchFamily="2" charset="0"/>
              <a:cs typeface="Poppins" panose="00000500000000000000" pitchFamily="2" charset="0"/>
            </a:rPr>
            <a:t>Esta </a:t>
          </a:r>
          <a:r>
            <a:rPr lang="en-US" sz="1400" b="1" dirty="0">
              <a:latin typeface="Poppins" panose="00000500000000000000" pitchFamily="2" charset="0"/>
              <a:cs typeface="Poppins" panose="00000500000000000000" pitchFamily="2" charset="0"/>
            </a:rPr>
            <a:t>Pre-</a:t>
          </a:r>
          <a:r>
            <a:rPr lang="en-US" sz="1400" b="1" dirty="0" err="1">
              <a:latin typeface="Poppins" panose="00000500000000000000" pitchFamily="2" charset="0"/>
              <a:cs typeface="Poppins" panose="00000500000000000000" pitchFamily="2" charset="0"/>
            </a:rPr>
            <a:t>Subasta</a:t>
          </a:r>
          <a:r>
            <a:rPr lang="en-US" sz="1400" dirty="0">
              <a:latin typeface="Poppins" panose="00000500000000000000" pitchFamily="2" charset="0"/>
              <a:cs typeface="Poppins" panose="00000500000000000000" pitchFamily="2" charset="0"/>
            </a:rPr>
            <a:t> se </a:t>
          </a:r>
          <a:r>
            <a:rPr lang="en-US" sz="1400" dirty="0" err="1">
              <a:latin typeface="Poppins" panose="00000500000000000000" pitchFamily="2" charset="0"/>
              <a:cs typeface="Poppins" panose="00000500000000000000" pitchFamily="2" charset="0"/>
            </a:rPr>
            <a:t>estará</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grabando</a:t>
          </a:r>
          <a:r>
            <a:rPr lang="en-US" sz="1400" dirty="0">
              <a:latin typeface="Poppins" panose="00000500000000000000" pitchFamily="2" charset="0"/>
              <a:cs typeface="Poppins" panose="00000500000000000000" pitchFamily="2" charset="0"/>
            </a:rPr>
            <a:t> y </a:t>
          </a:r>
          <a:r>
            <a:rPr lang="en-US" sz="1400" dirty="0" err="1">
              <a:latin typeface="Poppins" panose="00000500000000000000" pitchFamily="2" charset="0"/>
              <a:cs typeface="Poppins" panose="00000500000000000000" pitchFamily="2" charset="0"/>
            </a:rPr>
            <a:t>por</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tal</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razón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solicitamos</a:t>
          </a:r>
          <a:r>
            <a:rPr lang="en-US" sz="1400" dirty="0">
              <a:latin typeface="Poppins" panose="00000500000000000000" pitchFamily="2" charset="0"/>
              <a:cs typeface="Poppins" panose="00000500000000000000" pitchFamily="2" charset="0"/>
            </a:rPr>
            <a:t> se </a:t>
          </a:r>
          <a:r>
            <a:rPr lang="en-US" sz="1400" dirty="0" err="1">
              <a:latin typeface="Poppins" panose="00000500000000000000" pitchFamily="2" charset="0"/>
              <a:cs typeface="Poppins" panose="00000500000000000000" pitchFamily="2" charset="0"/>
            </a:rPr>
            <a:t>identifiquen</a:t>
          </a:r>
          <a:r>
            <a:rPr lang="en-US" sz="1400" dirty="0">
              <a:latin typeface="Poppins" panose="00000500000000000000" pitchFamily="2" charset="0"/>
              <a:cs typeface="Poppins" panose="00000500000000000000" pitchFamily="2" charset="0"/>
            </a:rPr>
            <a:t> antes de </a:t>
          </a:r>
          <a:r>
            <a:rPr lang="en-US" sz="1400" dirty="0" err="1">
              <a:latin typeface="Poppins" panose="00000500000000000000" pitchFamily="2" charset="0"/>
              <a:cs typeface="Poppins" panose="00000500000000000000" pitchFamily="2" charset="0"/>
            </a:rPr>
            <a:t>realizar</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alguna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pregunta</a:t>
          </a:r>
          <a:r>
            <a:rPr lang="en-US" sz="1400" dirty="0">
              <a:latin typeface="Poppins" panose="00000500000000000000" pitchFamily="2" charset="0"/>
              <a:cs typeface="Poppins" panose="00000500000000000000" pitchFamily="2" charset="0"/>
            </a:rPr>
            <a:t> u </a:t>
          </a:r>
          <a:r>
            <a:rPr lang="en-US" sz="1400" dirty="0" err="1">
              <a:latin typeface="Poppins" panose="00000500000000000000" pitchFamily="2" charset="0"/>
              <a:cs typeface="Poppins" panose="00000500000000000000" pitchFamily="2" charset="0"/>
            </a:rPr>
            <a:t>observación</a:t>
          </a:r>
          <a:r>
            <a:rPr lang="en-US" sz="1400" dirty="0">
              <a:latin typeface="Poppins" panose="00000500000000000000" pitchFamily="2" charset="0"/>
              <a:cs typeface="Poppins" panose="00000500000000000000" pitchFamily="2" charset="0"/>
            </a:rPr>
            <a:t>.  Los </a:t>
          </a:r>
          <a:r>
            <a:rPr lang="en-US" sz="1400" dirty="0" err="1">
              <a:latin typeface="Poppins" panose="00000500000000000000" pitchFamily="2" charset="0"/>
              <a:cs typeface="Poppins" panose="00000500000000000000" pitchFamily="2" charset="0"/>
            </a:rPr>
            <a:t>celulares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deberán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permanecer</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modo de </a:t>
          </a:r>
          <a:r>
            <a:rPr lang="en-US" sz="1400" dirty="0" err="1">
              <a:latin typeface="Poppins" panose="00000500000000000000" pitchFamily="2" charset="0"/>
              <a:cs typeface="Poppins" panose="00000500000000000000" pitchFamily="2" charset="0"/>
            </a:rPr>
            <a:t>vibrar</a:t>
          </a:r>
          <a:r>
            <a:rPr lang="en-US" sz="1400" dirty="0">
              <a:latin typeface="Poppins" panose="00000500000000000000" pitchFamily="2" charset="0"/>
              <a:cs typeface="Poppins" panose="00000500000000000000" pitchFamily="2" charset="0"/>
            </a:rPr>
            <a:t> o </a:t>
          </a:r>
          <a:r>
            <a:rPr lang="en-US" sz="1400" dirty="0" err="1">
              <a:latin typeface="Poppins" panose="00000500000000000000" pitchFamily="2" charset="0"/>
              <a:cs typeface="Poppins" panose="00000500000000000000" pitchFamily="2" charset="0"/>
            </a:rPr>
            <a:t>silencio</a:t>
          </a:r>
          <a:r>
            <a:rPr lang="en-US" sz="1400" dirty="0">
              <a:latin typeface="Poppins" panose="00000500000000000000" pitchFamily="2" charset="0"/>
              <a:cs typeface="Poppins" panose="00000500000000000000" pitchFamily="2" charset="0"/>
            </a:rPr>
            <a:t>. </a:t>
          </a:r>
        </a:p>
      </dgm:t>
    </dgm:pt>
    <dgm:pt modelId="{43BC8C66-BED1-4358-AB1F-90EB2E1A368C}" type="parTrans" cxnId="{B2F78421-0570-4890-8348-E5935135DA8F}">
      <dgm:prSet/>
      <dgm:spPr/>
      <dgm:t>
        <a:bodyPr/>
        <a:lstStyle/>
        <a:p>
          <a:endParaRPr lang="en-US"/>
        </a:p>
      </dgm:t>
    </dgm:pt>
    <dgm:pt modelId="{AB7DAA31-C66A-45A8-9577-FF3F329C902A}" type="sibTrans" cxnId="{B2F78421-0570-4890-8348-E5935135DA8F}">
      <dgm:prSet/>
      <dgm:spPr/>
      <dgm:t>
        <a:bodyPr/>
        <a:lstStyle/>
        <a:p>
          <a:endParaRPr lang="en-US"/>
        </a:p>
      </dgm:t>
    </dgm:pt>
    <dgm:pt modelId="{D7B140BC-FBA4-4906-BBA3-345CBB39F1DD}">
      <dgm:prSet custT="1"/>
      <dgm:spPr/>
      <dgm:t>
        <a:bodyPr/>
        <a:lstStyle/>
        <a:p>
          <a:pPr algn="ctr"/>
          <a:r>
            <a:rPr lang="en-US" sz="1200" b="1" dirty="0" err="1">
              <a:latin typeface="Poppins" panose="00000500000000000000" pitchFamily="2" charset="0"/>
              <a:cs typeface="Poppins" panose="00000500000000000000" pitchFamily="2" charset="0"/>
            </a:rPr>
            <a:t>Condiciones</a:t>
          </a:r>
          <a:r>
            <a:rPr lang="en-US" sz="1200" b="1" dirty="0">
              <a:latin typeface="Poppins" panose="00000500000000000000" pitchFamily="2" charset="0"/>
              <a:cs typeface="Poppins" panose="00000500000000000000" pitchFamily="2" charset="0"/>
            </a:rPr>
            <a:t> y </a:t>
          </a:r>
          <a:r>
            <a:rPr lang="en-US" sz="1200" b="1" dirty="0" err="1">
              <a:latin typeface="Poppins" panose="00000500000000000000" pitchFamily="2" charset="0"/>
              <a:cs typeface="Poppins" panose="00000500000000000000" pitchFamily="2" charset="0"/>
            </a:rPr>
            <a:t>Especificaciones</a:t>
          </a:r>
          <a:endParaRPr lang="en-US" sz="1200" b="1" dirty="0">
            <a:latin typeface="Poppins" panose="00000500000000000000" pitchFamily="2" charset="0"/>
            <a:cs typeface="Poppins" panose="00000500000000000000" pitchFamily="2" charset="0"/>
          </a:endParaRPr>
        </a:p>
        <a:p>
          <a:pPr algn="ctr"/>
          <a:r>
            <a:rPr lang="en-US" sz="1200" b="1" dirty="0">
              <a:latin typeface="Poppins" panose="00000500000000000000" pitchFamily="2" charset="0"/>
              <a:cs typeface="Poppins" panose="00000500000000000000" pitchFamily="2" charset="0"/>
            </a:rPr>
            <a:t> </a:t>
          </a:r>
          <a:r>
            <a:rPr lang="en-US" sz="1400" b="0" dirty="0">
              <a:latin typeface="Poppins" panose="00000500000000000000" pitchFamily="2" charset="0"/>
              <a:cs typeface="Poppins" panose="00000500000000000000" pitchFamily="2" charset="0"/>
            </a:rPr>
            <a:t>T</a:t>
          </a:r>
          <a:r>
            <a:rPr lang="en-US" sz="1400" dirty="0">
              <a:latin typeface="Poppins" panose="00000500000000000000" pitchFamily="2" charset="0"/>
              <a:cs typeface="Poppins" panose="00000500000000000000" pitchFamily="2" charset="0"/>
            </a:rPr>
            <a:t>odo lo </a:t>
          </a:r>
          <a:r>
            <a:rPr lang="en-US" sz="1400" dirty="0" err="1">
              <a:latin typeface="Poppins" panose="00000500000000000000" pitchFamily="2" charset="0"/>
              <a:cs typeface="Poppins" panose="00000500000000000000" pitchFamily="2" charset="0"/>
            </a:rPr>
            <a:t>discutido</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esta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reunión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nada cambia </a:t>
          </a:r>
          <a:r>
            <a:rPr lang="en-US" sz="1400" dirty="0" err="1">
              <a:latin typeface="Poppins" panose="00000500000000000000" pitchFamily="2" charset="0"/>
              <a:cs typeface="Poppins" panose="00000500000000000000" pitchFamily="2" charset="0"/>
            </a:rPr>
            <a:t>los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pliegos</a:t>
          </a:r>
          <a:r>
            <a:rPr lang="en-US" sz="1400" dirty="0">
              <a:latin typeface="Poppins" panose="00000500000000000000" pitchFamily="2" charset="0"/>
              <a:cs typeface="Poppins" panose="00000500000000000000" pitchFamily="2" charset="0"/>
            </a:rPr>
            <a:t> de </a:t>
          </a:r>
          <a:r>
            <a:rPr lang="en-US" sz="1400" dirty="0" err="1">
              <a:latin typeface="Poppins" panose="00000500000000000000" pitchFamily="2" charset="0"/>
              <a:cs typeface="Poppins" panose="00000500000000000000" pitchFamily="2" charset="0"/>
            </a:rPr>
            <a:t>subastas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publicados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nuestra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página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website:https:subastas.avp.pr.gov</a:t>
          </a:r>
          <a:endParaRPr lang="en-US" sz="1400" dirty="0">
            <a:latin typeface="Poppins" panose="00000500000000000000" pitchFamily="2" charset="0"/>
            <a:cs typeface="Poppins" panose="00000500000000000000" pitchFamily="2" charset="0"/>
          </a:endParaRPr>
        </a:p>
      </dgm:t>
    </dgm:pt>
    <dgm:pt modelId="{7A63B112-EA8B-4431-B0FE-41A4B1BC3710}" type="parTrans" cxnId="{DFC01855-184B-445A-9E32-DE65CD56DA92}">
      <dgm:prSet/>
      <dgm:spPr/>
      <dgm:t>
        <a:bodyPr/>
        <a:lstStyle/>
        <a:p>
          <a:endParaRPr lang="en-US"/>
        </a:p>
      </dgm:t>
    </dgm:pt>
    <dgm:pt modelId="{00CB0060-C741-4FE3-AB11-8A8A36C60E14}" type="sibTrans" cxnId="{DFC01855-184B-445A-9E32-DE65CD56DA92}">
      <dgm:prSet/>
      <dgm:spPr/>
      <dgm:t>
        <a:bodyPr/>
        <a:lstStyle/>
        <a:p>
          <a:endParaRPr lang="en-US"/>
        </a:p>
      </dgm:t>
    </dgm:pt>
    <dgm:pt modelId="{45C7C397-B347-4A5F-8C66-1BF9FEF0FF99}">
      <dgm:prSet custT="1"/>
      <dgm:spPr/>
      <dgm:t>
        <a:bodyPr/>
        <a:lstStyle/>
        <a:p>
          <a:pPr algn="ctr"/>
          <a:r>
            <a:rPr lang="en-US" sz="1200" b="1" dirty="0">
              <a:latin typeface="Poppins" panose="00000500000000000000" pitchFamily="2" charset="0"/>
              <a:cs typeface="Poppins" panose="00000500000000000000" pitchFamily="2" charset="0"/>
            </a:rPr>
            <a:t>Addendums</a:t>
          </a:r>
        </a:p>
        <a:p>
          <a:pPr algn="ctr"/>
          <a:r>
            <a:rPr lang="en-US" sz="1400" dirty="0">
              <a:latin typeface="Poppins" panose="00000500000000000000" pitchFamily="2" charset="0"/>
              <a:cs typeface="Poppins" panose="00000500000000000000" pitchFamily="2" charset="0"/>
            </a:rPr>
            <a:t>Las </a:t>
          </a:r>
          <a:r>
            <a:rPr lang="en-US" sz="1400" dirty="0" err="1">
              <a:latin typeface="Poppins" panose="00000500000000000000" pitchFamily="2" charset="0"/>
              <a:cs typeface="Poppins" panose="00000500000000000000" pitchFamily="2" charset="0"/>
            </a:rPr>
            <a:t>modificaciones</a:t>
          </a:r>
          <a:r>
            <a:rPr lang="en-US" sz="1400" dirty="0">
              <a:latin typeface="Poppins" panose="00000500000000000000" pitchFamily="2" charset="0"/>
              <a:cs typeface="Poppins" panose="00000500000000000000" pitchFamily="2" charset="0"/>
            </a:rPr>
            <a:t> a la </a:t>
          </a:r>
          <a:r>
            <a:rPr lang="en-US" sz="1400" dirty="0" err="1">
              <a:latin typeface="Poppins" panose="00000500000000000000" pitchFamily="2" charset="0"/>
              <a:cs typeface="Poppins" panose="00000500000000000000" pitchFamily="2" charset="0"/>
            </a:rPr>
            <a:t>subasta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serán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publicadas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el</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website:https:subastas.avp.pr.gov</a:t>
          </a:r>
          <a:endParaRPr lang="en-US" sz="1400" dirty="0">
            <a:latin typeface="Poppins" panose="00000500000000000000" pitchFamily="2" charset="0"/>
            <a:cs typeface="Poppins" panose="00000500000000000000" pitchFamily="2" charset="0"/>
          </a:endParaRPr>
        </a:p>
      </dgm:t>
    </dgm:pt>
    <dgm:pt modelId="{0130C963-C0BD-47A6-8C41-51F6E5E05122}" type="parTrans" cxnId="{A40A45B8-D499-4FEC-AFCC-09D1A7E0760B}">
      <dgm:prSet/>
      <dgm:spPr/>
      <dgm:t>
        <a:bodyPr/>
        <a:lstStyle/>
        <a:p>
          <a:endParaRPr lang="en-US"/>
        </a:p>
      </dgm:t>
    </dgm:pt>
    <dgm:pt modelId="{16A563AF-4E47-4246-8FB7-698297D48152}" type="sibTrans" cxnId="{A40A45B8-D499-4FEC-AFCC-09D1A7E0760B}">
      <dgm:prSet/>
      <dgm:spPr/>
      <dgm:t>
        <a:bodyPr/>
        <a:lstStyle/>
        <a:p>
          <a:endParaRPr lang="en-US"/>
        </a:p>
      </dgm:t>
    </dgm:pt>
    <dgm:pt modelId="{78D6D10E-EA0C-421E-BF66-1450F3005468}">
      <dgm:prSet custT="1"/>
      <dgm:spPr/>
      <dgm:t>
        <a:bodyPr/>
        <a:lstStyle/>
        <a:p>
          <a:pPr algn="ctr"/>
          <a:r>
            <a:rPr lang="en-US" sz="1200" b="1" dirty="0" err="1">
              <a:latin typeface="Poppins" panose="00000500000000000000" pitchFamily="2" charset="0"/>
              <a:cs typeface="Poppins" panose="00000500000000000000" pitchFamily="2" charset="0"/>
            </a:rPr>
            <a:t>Preguntas</a:t>
          </a:r>
          <a:endParaRPr lang="en-US" sz="1200" b="1" dirty="0">
            <a:latin typeface="Poppins" panose="00000500000000000000" pitchFamily="2" charset="0"/>
            <a:cs typeface="Poppins" panose="00000500000000000000" pitchFamily="2" charset="0"/>
          </a:endParaRPr>
        </a:p>
        <a:p>
          <a:pPr algn="ct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Todas</a:t>
          </a:r>
          <a:r>
            <a:rPr lang="en-US" sz="1400" dirty="0">
              <a:latin typeface="Poppins" panose="00000500000000000000" pitchFamily="2" charset="0"/>
              <a:cs typeface="Poppins" panose="00000500000000000000" pitchFamily="2" charset="0"/>
            </a:rPr>
            <a:t> las </a:t>
          </a:r>
          <a:r>
            <a:rPr lang="en-US" sz="1400" dirty="0" err="1">
              <a:latin typeface="Poppins" panose="00000500000000000000" pitchFamily="2" charset="0"/>
              <a:cs typeface="Poppins" panose="00000500000000000000" pitchFamily="2" charset="0"/>
            </a:rPr>
            <a:t>preguntas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dudas</a:t>
          </a:r>
          <a:r>
            <a:rPr lang="en-US" sz="1400" dirty="0">
              <a:latin typeface="Poppins" panose="00000500000000000000" pitchFamily="2" charset="0"/>
              <a:cs typeface="Poppins" panose="00000500000000000000" pitchFamily="2" charset="0"/>
            </a:rPr>
            <a:t> o </a:t>
          </a:r>
          <a:r>
            <a:rPr lang="en-US" sz="1400" dirty="0" err="1">
              <a:latin typeface="Poppins" panose="00000500000000000000" pitchFamily="2" charset="0"/>
              <a:cs typeface="Poppins" panose="00000500000000000000" pitchFamily="2" charset="0"/>
            </a:rPr>
            <a:t>comentarios</a:t>
          </a:r>
          <a:r>
            <a:rPr lang="en-US" sz="1400" dirty="0">
              <a:latin typeface="Poppins" panose="00000500000000000000" pitchFamily="2" charset="0"/>
              <a:cs typeface="Poppins" panose="00000500000000000000" pitchFamily="2" charset="0"/>
            </a:rPr>
            <a:t> que </a:t>
          </a:r>
          <a:r>
            <a:rPr lang="en-US" sz="1400" dirty="0" err="1">
              <a:latin typeface="Poppins" panose="00000500000000000000" pitchFamily="2" charset="0"/>
              <a:cs typeface="Poppins" panose="00000500000000000000" pitchFamily="2" charset="0"/>
            </a:rPr>
            <a:t>surjan</a:t>
          </a:r>
          <a:r>
            <a:rPr lang="en-US" sz="1400" dirty="0">
              <a:latin typeface="Poppins" panose="00000500000000000000" pitchFamily="2" charset="0"/>
              <a:cs typeface="Poppins" panose="00000500000000000000" pitchFamily="2" charset="0"/>
            </a:rPr>
            <a:t> de </a:t>
          </a:r>
          <a:r>
            <a:rPr lang="en-US" sz="1400" dirty="0" err="1">
              <a:latin typeface="Poppins" panose="00000500000000000000" pitchFamily="2" charset="0"/>
              <a:cs typeface="Poppins" panose="00000500000000000000" pitchFamily="2" charset="0"/>
            </a:rPr>
            <a:t>esta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reunión</a:t>
          </a:r>
          <a:r>
            <a:rPr lang="en-US" sz="1400" dirty="0">
              <a:latin typeface="Poppins" panose="00000500000000000000" pitchFamily="2" charset="0"/>
              <a:cs typeface="Poppins" panose="00000500000000000000" pitchFamily="2" charset="0"/>
            </a:rPr>
            <a:t> o de </a:t>
          </a:r>
          <a:r>
            <a:rPr lang="en-US" sz="1400" dirty="0" err="1">
              <a:latin typeface="Poppins" panose="00000500000000000000" pitchFamily="2" charset="0"/>
              <a:cs typeface="Poppins" panose="00000500000000000000" pitchFamily="2" charset="0"/>
            </a:rPr>
            <a:t>los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pliegos</a:t>
          </a:r>
          <a:r>
            <a:rPr lang="en-US" sz="1400" dirty="0">
              <a:latin typeface="Poppins" panose="00000500000000000000" pitchFamily="2" charset="0"/>
              <a:cs typeface="Poppins" panose="00000500000000000000" pitchFamily="2" charset="0"/>
            </a:rPr>
            <a:t> de </a:t>
          </a:r>
          <a:r>
            <a:rPr lang="en-US" sz="1400" dirty="0" err="1">
              <a:latin typeface="Poppins" panose="00000500000000000000" pitchFamily="2" charset="0"/>
              <a:cs typeface="Poppins" panose="00000500000000000000" pitchFamily="2" charset="0"/>
            </a:rPr>
            <a:t>subastas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deberán</a:t>
          </a:r>
          <a:r>
            <a:rPr lang="en-US" sz="1400" dirty="0">
              <a:latin typeface="Poppins" panose="00000500000000000000" pitchFamily="2" charset="0"/>
              <a:cs typeface="Poppins" panose="00000500000000000000" pitchFamily="2" charset="0"/>
            </a:rPr>
            <a:t> ser </a:t>
          </a:r>
          <a:r>
            <a:rPr lang="en-US" sz="1400" dirty="0" err="1">
              <a:latin typeface="Poppins" panose="00000500000000000000" pitchFamily="2" charset="0"/>
              <a:cs typeface="Poppins" panose="00000500000000000000" pitchFamily="2" charset="0"/>
            </a:rPr>
            <a:t>enviadas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formato</a:t>
          </a:r>
          <a:r>
            <a:rPr lang="en-US" sz="1400" dirty="0">
              <a:latin typeface="Poppins" panose="00000500000000000000" pitchFamily="2" charset="0"/>
              <a:cs typeface="Poppins" panose="00000500000000000000" pitchFamily="2" charset="0"/>
            </a:rPr>
            <a:t> </a:t>
          </a:r>
          <a:r>
            <a:rPr lang="en-US" sz="1400" i="1" dirty="0">
              <a:latin typeface="Poppins" panose="00000500000000000000" pitchFamily="2" charset="0"/>
              <a:cs typeface="Poppins" panose="00000500000000000000" pitchFamily="2" charset="0"/>
            </a:rPr>
            <a:t>Word</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dirigidas</a:t>
          </a:r>
          <a:r>
            <a:rPr lang="en-US" sz="1400" dirty="0">
              <a:latin typeface="Poppins" panose="00000500000000000000" pitchFamily="2" charset="0"/>
              <a:cs typeface="Poppins" panose="00000500000000000000" pitchFamily="2" charset="0"/>
            </a:rPr>
            <a:t> a la </a:t>
          </a:r>
          <a:r>
            <a:rPr lang="en-US" sz="1400" dirty="0" err="1">
              <a:latin typeface="Poppins" panose="00000500000000000000" pitchFamily="2" charset="0"/>
              <a:cs typeface="Poppins" panose="00000500000000000000" pitchFamily="2" charset="0"/>
            </a:rPr>
            <a:t>atención</a:t>
          </a:r>
          <a:r>
            <a:rPr lang="en-US" sz="1400" dirty="0">
              <a:latin typeface="Poppins" panose="00000500000000000000" pitchFamily="2" charset="0"/>
              <a:cs typeface="Poppins" panose="00000500000000000000" pitchFamily="2" charset="0"/>
            </a:rPr>
            <a:t> del Sr. Ricardo J. Rosario Acevedo, </a:t>
          </a:r>
          <a:r>
            <a:rPr lang="en-US" sz="1400" dirty="0" err="1">
              <a:latin typeface="Poppins" panose="00000500000000000000" pitchFamily="2" charset="0"/>
              <a:cs typeface="Poppins" panose="00000500000000000000" pitchFamily="2" charset="0"/>
            </a:rPr>
            <a:t>Administrador</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Asociado</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Área</a:t>
          </a:r>
          <a:r>
            <a:rPr lang="en-US" sz="1400" dirty="0">
              <a:latin typeface="Poppins" panose="00000500000000000000" pitchFamily="2" charset="0"/>
              <a:cs typeface="Poppins" panose="00000500000000000000" pitchFamily="2" charset="0"/>
            </a:rPr>
            <a:t> de </a:t>
          </a:r>
          <a:r>
            <a:rPr lang="en-US" sz="1400" dirty="0" err="1">
              <a:latin typeface="Poppins" panose="00000500000000000000" pitchFamily="2" charset="0"/>
              <a:cs typeface="Poppins" panose="00000500000000000000" pitchFamily="2" charset="0"/>
            </a:rPr>
            <a:t>Adquisiciones</a:t>
          </a:r>
          <a:r>
            <a:rPr lang="en-US" sz="1400" dirty="0">
              <a:latin typeface="Poppins" panose="00000500000000000000" pitchFamily="2" charset="0"/>
              <a:cs typeface="Poppins" panose="00000500000000000000" pitchFamily="2" charset="0"/>
            </a:rPr>
            <a:t> y </a:t>
          </a:r>
          <a:r>
            <a:rPr lang="en-US" sz="1400" dirty="0" err="1">
              <a:latin typeface="Poppins" panose="00000500000000000000" pitchFamily="2" charset="0"/>
              <a:cs typeface="Poppins" panose="00000500000000000000" pitchFamily="2" charset="0"/>
            </a:rPr>
            <a:t>Contratación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por</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correo</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electronico</a:t>
          </a:r>
          <a:r>
            <a:rPr lang="en-US" sz="1400" dirty="0">
              <a:latin typeface="Poppins" panose="00000500000000000000" pitchFamily="2" charset="0"/>
              <a:cs typeface="Poppins" panose="00000500000000000000" pitchFamily="2" charset="0"/>
            </a:rPr>
            <a:t> al “email” Procurement@avp.pr.gov</a:t>
          </a:r>
        </a:p>
      </dgm:t>
    </dgm:pt>
    <dgm:pt modelId="{C60E9206-B013-4DCB-83D0-A4031D2C4A5A}" type="parTrans" cxnId="{501B6C2C-8FAF-487A-AA07-C5ECBD4D5C29}">
      <dgm:prSet/>
      <dgm:spPr/>
      <dgm:t>
        <a:bodyPr/>
        <a:lstStyle/>
        <a:p>
          <a:endParaRPr lang="en-US"/>
        </a:p>
      </dgm:t>
    </dgm:pt>
    <dgm:pt modelId="{9BE37687-4931-49C4-AE97-C5BA342232A7}" type="sibTrans" cxnId="{501B6C2C-8FAF-487A-AA07-C5ECBD4D5C29}">
      <dgm:prSet/>
      <dgm:spPr/>
      <dgm:t>
        <a:bodyPr/>
        <a:lstStyle/>
        <a:p>
          <a:endParaRPr lang="en-US"/>
        </a:p>
      </dgm:t>
    </dgm:pt>
    <dgm:pt modelId="{009EC8EE-4B29-4F82-9B7A-63E7E5A1E860}" type="pres">
      <dgm:prSet presAssocID="{FEB6C4F4-59A5-420F-B048-DEEF6FDA3942}" presName="vert0" presStyleCnt="0">
        <dgm:presLayoutVars>
          <dgm:dir/>
          <dgm:animOne val="branch"/>
          <dgm:animLvl val="lvl"/>
        </dgm:presLayoutVars>
      </dgm:prSet>
      <dgm:spPr/>
    </dgm:pt>
    <dgm:pt modelId="{81BDDD8B-E96F-4E75-8291-52261F7EDD05}" type="pres">
      <dgm:prSet presAssocID="{491AC107-9BD1-4B7F-AC94-3D2BF4B9A821}" presName="thickLine" presStyleLbl="alignNode1" presStyleIdx="0" presStyleCnt="4"/>
      <dgm:spPr/>
    </dgm:pt>
    <dgm:pt modelId="{C71B8C08-833B-4E7B-B31F-3FBCA28CDD6D}" type="pres">
      <dgm:prSet presAssocID="{491AC107-9BD1-4B7F-AC94-3D2BF4B9A821}" presName="horz1" presStyleCnt="0"/>
      <dgm:spPr/>
    </dgm:pt>
    <dgm:pt modelId="{B9B644D2-228C-4C11-8F34-9D5F66BBD06D}" type="pres">
      <dgm:prSet presAssocID="{491AC107-9BD1-4B7F-AC94-3D2BF4B9A821}" presName="tx1" presStyleLbl="revTx" presStyleIdx="0" presStyleCnt="4"/>
      <dgm:spPr/>
    </dgm:pt>
    <dgm:pt modelId="{C7BEC30F-128B-408E-957F-4ED7EA43A9DA}" type="pres">
      <dgm:prSet presAssocID="{491AC107-9BD1-4B7F-AC94-3D2BF4B9A821}" presName="vert1" presStyleCnt="0"/>
      <dgm:spPr/>
    </dgm:pt>
    <dgm:pt modelId="{D6C8D1DE-3432-4122-AE76-7946DE60D0F9}" type="pres">
      <dgm:prSet presAssocID="{D7B140BC-FBA4-4906-BBA3-345CBB39F1DD}" presName="thickLine" presStyleLbl="alignNode1" presStyleIdx="1" presStyleCnt="4"/>
      <dgm:spPr/>
    </dgm:pt>
    <dgm:pt modelId="{71DD110A-CD7D-42EF-8BD6-A814FDD94CF6}" type="pres">
      <dgm:prSet presAssocID="{D7B140BC-FBA4-4906-BBA3-345CBB39F1DD}" presName="horz1" presStyleCnt="0"/>
      <dgm:spPr/>
    </dgm:pt>
    <dgm:pt modelId="{1E895374-780B-47BD-B665-578AFA8469BF}" type="pres">
      <dgm:prSet presAssocID="{D7B140BC-FBA4-4906-BBA3-345CBB39F1DD}" presName="tx1" presStyleLbl="revTx" presStyleIdx="1" presStyleCnt="4"/>
      <dgm:spPr/>
    </dgm:pt>
    <dgm:pt modelId="{836C0A2B-0285-428D-8078-5AC9974E9E00}" type="pres">
      <dgm:prSet presAssocID="{D7B140BC-FBA4-4906-BBA3-345CBB39F1DD}" presName="vert1" presStyleCnt="0"/>
      <dgm:spPr/>
    </dgm:pt>
    <dgm:pt modelId="{9B301FD2-A8CC-4B26-B9A1-749629104AFF}" type="pres">
      <dgm:prSet presAssocID="{45C7C397-B347-4A5F-8C66-1BF9FEF0FF99}" presName="thickLine" presStyleLbl="alignNode1" presStyleIdx="2" presStyleCnt="4"/>
      <dgm:spPr/>
    </dgm:pt>
    <dgm:pt modelId="{382C8386-9A0E-42D7-A933-FF27523D2F61}" type="pres">
      <dgm:prSet presAssocID="{45C7C397-B347-4A5F-8C66-1BF9FEF0FF99}" presName="horz1" presStyleCnt="0"/>
      <dgm:spPr/>
    </dgm:pt>
    <dgm:pt modelId="{0B6BCB25-0247-4AF5-94A7-528A18B7F442}" type="pres">
      <dgm:prSet presAssocID="{45C7C397-B347-4A5F-8C66-1BF9FEF0FF99}" presName="tx1" presStyleLbl="revTx" presStyleIdx="2" presStyleCnt="4"/>
      <dgm:spPr/>
    </dgm:pt>
    <dgm:pt modelId="{F90B96B5-152D-4048-BE2F-A9215CA1A281}" type="pres">
      <dgm:prSet presAssocID="{45C7C397-B347-4A5F-8C66-1BF9FEF0FF99}" presName="vert1" presStyleCnt="0"/>
      <dgm:spPr/>
    </dgm:pt>
    <dgm:pt modelId="{E8AB2E9A-856B-4E1B-91E2-6D90CF15EDD2}" type="pres">
      <dgm:prSet presAssocID="{78D6D10E-EA0C-421E-BF66-1450F3005468}" presName="thickLine" presStyleLbl="alignNode1" presStyleIdx="3" presStyleCnt="4"/>
      <dgm:spPr/>
    </dgm:pt>
    <dgm:pt modelId="{4A080C68-52CD-4ADF-AF71-AD47A624A440}" type="pres">
      <dgm:prSet presAssocID="{78D6D10E-EA0C-421E-BF66-1450F3005468}" presName="horz1" presStyleCnt="0"/>
      <dgm:spPr/>
    </dgm:pt>
    <dgm:pt modelId="{41CB7002-8349-4A89-90FB-CA0ABB5D96CB}" type="pres">
      <dgm:prSet presAssocID="{78D6D10E-EA0C-421E-BF66-1450F3005468}" presName="tx1" presStyleLbl="revTx" presStyleIdx="3" presStyleCnt="4" custScaleY="168663"/>
      <dgm:spPr/>
    </dgm:pt>
    <dgm:pt modelId="{A9A43B5B-C396-4012-A1F4-11BCE01E9000}" type="pres">
      <dgm:prSet presAssocID="{78D6D10E-EA0C-421E-BF66-1450F3005468}" presName="vert1" presStyleCnt="0"/>
      <dgm:spPr/>
    </dgm:pt>
  </dgm:ptLst>
  <dgm:cxnLst>
    <dgm:cxn modelId="{B2F78421-0570-4890-8348-E5935135DA8F}" srcId="{FEB6C4F4-59A5-420F-B048-DEEF6FDA3942}" destId="{491AC107-9BD1-4B7F-AC94-3D2BF4B9A821}" srcOrd="0" destOrd="0" parTransId="{43BC8C66-BED1-4358-AB1F-90EB2E1A368C}" sibTransId="{AB7DAA31-C66A-45A8-9577-FF3F329C902A}"/>
    <dgm:cxn modelId="{501B6C2C-8FAF-487A-AA07-C5ECBD4D5C29}" srcId="{FEB6C4F4-59A5-420F-B048-DEEF6FDA3942}" destId="{78D6D10E-EA0C-421E-BF66-1450F3005468}" srcOrd="3" destOrd="0" parTransId="{C60E9206-B013-4DCB-83D0-A4031D2C4A5A}" sibTransId="{9BE37687-4931-49C4-AE97-C5BA342232A7}"/>
    <dgm:cxn modelId="{2CF33761-D546-48D9-9D0E-55BD34D5BB27}" type="presOf" srcId="{FEB6C4F4-59A5-420F-B048-DEEF6FDA3942}" destId="{009EC8EE-4B29-4F82-9B7A-63E7E5A1E860}" srcOrd="0" destOrd="0" presId="urn:microsoft.com/office/officeart/2008/layout/LinedList"/>
    <dgm:cxn modelId="{33498562-20ED-4A41-96B8-4DCB34297EA6}" type="presOf" srcId="{78D6D10E-EA0C-421E-BF66-1450F3005468}" destId="{41CB7002-8349-4A89-90FB-CA0ABB5D96CB}" srcOrd="0" destOrd="0" presId="urn:microsoft.com/office/officeart/2008/layout/LinedList"/>
    <dgm:cxn modelId="{DFC01855-184B-445A-9E32-DE65CD56DA92}" srcId="{FEB6C4F4-59A5-420F-B048-DEEF6FDA3942}" destId="{D7B140BC-FBA4-4906-BBA3-345CBB39F1DD}" srcOrd="1" destOrd="0" parTransId="{7A63B112-EA8B-4431-B0FE-41A4B1BC3710}" sibTransId="{00CB0060-C741-4FE3-AB11-8A8A36C60E14}"/>
    <dgm:cxn modelId="{BBA6A9A7-3E4F-4A37-BC91-3EA4249F49A9}" type="presOf" srcId="{491AC107-9BD1-4B7F-AC94-3D2BF4B9A821}" destId="{B9B644D2-228C-4C11-8F34-9D5F66BBD06D}" srcOrd="0" destOrd="0" presId="urn:microsoft.com/office/officeart/2008/layout/LinedList"/>
    <dgm:cxn modelId="{A40A45B8-D499-4FEC-AFCC-09D1A7E0760B}" srcId="{FEB6C4F4-59A5-420F-B048-DEEF6FDA3942}" destId="{45C7C397-B347-4A5F-8C66-1BF9FEF0FF99}" srcOrd="2" destOrd="0" parTransId="{0130C963-C0BD-47A6-8C41-51F6E5E05122}" sibTransId="{16A563AF-4E47-4246-8FB7-698297D48152}"/>
    <dgm:cxn modelId="{A2EBB0D1-D886-4FEF-B781-8853B56E1259}" type="presOf" srcId="{D7B140BC-FBA4-4906-BBA3-345CBB39F1DD}" destId="{1E895374-780B-47BD-B665-578AFA8469BF}" srcOrd="0" destOrd="0" presId="urn:microsoft.com/office/officeart/2008/layout/LinedList"/>
    <dgm:cxn modelId="{DDAB3CE9-DF22-4040-9848-BF11DD4620A6}" type="presOf" srcId="{45C7C397-B347-4A5F-8C66-1BF9FEF0FF99}" destId="{0B6BCB25-0247-4AF5-94A7-528A18B7F442}" srcOrd="0" destOrd="0" presId="urn:microsoft.com/office/officeart/2008/layout/LinedList"/>
    <dgm:cxn modelId="{52254613-F745-4587-BEB7-3870EBA12C89}" type="presParOf" srcId="{009EC8EE-4B29-4F82-9B7A-63E7E5A1E860}" destId="{81BDDD8B-E96F-4E75-8291-52261F7EDD05}" srcOrd="0" destOrd="0" presId="urn:microsoft.com/office/officeart/2008/layout/LinedList"/>
    <dgm:cxn modelId="{5FA769E1-70AB-4A8F-8637-749B380362F9}" type="presParOf" srcId="{009EC8EE-4B29-4F82-9B7A-63E7E5A1E860}" destId="{C71B8C08-833B-4E7B-B31F-3FBCA28CDD6D}" srcOrd="1" destOrd="0" presId="urn:microsoft.com/office/officeart/2008/layout/LinedList"/>
    <dgm:cxn modelId="{75A95E44-0872-4D29-998B-2A9F1394589E}" type="presParOf" srcId="{C71B8C08-833B-4E7B-B31F-3FBCA28CDD6D}" destId="{B9B644D2-228C-4C11-8F34-9D5F66BBD06D}" srcOrd="0" destOrd="0" presId="urn:microsoft.com/office/officeart/2008/layout/LinedList"/>
    <dgm:cxn modelId="{ED3FA2D2-8CE8-460A-9A1B-8CC15953C7F3}" type="presParOf" srcId="{C71B8C08-833B-4E7B-B31F-3FBCA28CDD6D}" destId="{C7BEC30F-128B-408E-957F-4ED7EA43A9DA}" srcOrd="1" destOrd="0" presId="urn:microsoft.com/office/officeart/2008/layout/LinedList"/>
    <dgm:cxn modelId="{9CBFBD14-A076-4088-A66F-29F95C5EF8CA}" type="presParOf" srcId="{009EC8EE-4B29-4F82-9B7A-63E7E5A1E860}" destId="{D6C8D1DE-3432-4122-AE76-7946DE60D0F9}" srcOrd="2" destOrd="0" presId="urn:microsoft.com/office/officeart/2008/layout/LinedList"/>
    <dgm:cxn modelId="{CB567FDE-3839-466E-B556-971B98AEF7A8}" type="presParOf" srcId="{009EC8EE-4B29-4F82-9B7A-63E7E5A1E860}" destId="{71DD110A-CD7D-42EF-8BD6-A814FDD94CF6}" srcOrd="3" destOrd="0" presId="urn:microsoft.com/office/officeart/2008/layout/LinedList"/>
    <dgm:cxn modelId="{355192C9-1025-4A84-8825-0789B9A0BDDC}" type="presParOf" srcId="{71DD110A-CD7D-42EF-8BD6-A814FDD94CF6}" destId="{1E895374-780B-47BD-B665-578AFA8469BF}" srcOrd="0" destOrd="0" presId="urn:microsoft.com/office/officeart/2008/layout/LinedList"/>
    <dgm:cxn modelId="{1A600473-4F82-4FF0-AA08-E60055EC1FEC}" type="presParOf" srcId="{71DD110A-CD7D-42EF-8BD6-A814FDD94CF6}" destId="{836C0A2B-0285-428D-8078-5AC9974E9E00}" srcOrd="1" destOrd="0" presId="urn:microsoft.com/office/officeart/2008/layout/LinedList"/>
    <dgm:cxn modelId="{E6CEA174-AF54-44AF-AA71-E1163C175400}" type="presParOf" srcId="{009EC8EE-4B29-4F82-9B7A-63E7E5A1E860}" destId="{9B301FD2-A8CC-4B26-B9A1-749629104AFF}" srcOrd="4" destOrd="0" presId="urn:microsoft.com/office/officeart/2008/layout/LinedList"/>
    <dgm:cxn modelId="{2CEE9643-3B0C-4ED9-BE9E-2C73F086BEC1}" type="presParOf" srcId="{009EC8EE-4B29-4F82-9B7A-63E7E5A1E860}" destId="{382C8386-9A0E-42D7-A933-FF27523D2F61}" srcOrd="5" destOrd="0" presId="urn:microsoft.com/office/officeart/2008/layout/LinedList"/>
    <dgm:cxn modelId="{EDA682A4-F548-41B3-ACF6-5A3D8B499C32}" type="presParOf" srcId="{382C8386-9A0E-42D7-A933-FF27523D2F61}" destId="{0B6BCB25-0247-4AF5-94A7-528A18B7F442}" srcOrd="0" destOrd="0" presId="urn:microsoft.com/office/officeart/2008/layout/LinedList"/>
    <dgm:cxn modelId="{31F41EEB-671B-4E40-8A84-E796378242B4}" type="presParOf" srcId="{382C8386-9A0E-42D7-A933-FF27523D2F61}" destId="{F90B96B5-152D-4048-BE2F-A9215CA1A281}" srcOrd="1" destOrd="0" presId="urn:microsoft.com/office/officeart/2008/layout/LinedList"/>
    <dgm:cxn modelId="{B02BEBAB-8FC0-45BB-BF99-94C9DD507B23}" type="presParOf" srcId="{009EC8EE-4B29-4F82-9B7A-63E7E5A1E860}" destId="{E8AB2E9A-856B-4E1B-91E2-6D90CF15EDD2}" srcOrd="6" destOrd="0" presId="urn:microsoft.com/office/officeart/2008/layout/LinedList"/>
    <dgm:cxn modelId="{33C1F1C0-52C3-4273-B75A-66FE9E181278}" type="presParOf" srcId="{009EC8EE-4B29-4F82-9B7A-63E7E5A1E860}" destId="{4A080C68-52CD-4ADF-AF71-AD47A624A440}" srcOrd="7" destOrd="0" presId="urn:microsoft.com/office/officeart/2008/layout/LinedList"/>
    <dgm:cxn modelId="{1D7FB35D-395D-43E7-9B60-5E6DF5256015}" type="presParOf" srcId="{4A080C68-52CD-4ADF-AF71-AD47A624A440}" destId="{41CB7002-8349-4A89-90FB-CA0ABB5D96CB}" srcOrd="0" destOrd="0" presId="urn:microsoft.com/office/officeart/2008/layout/LinedList"/>
    <dgm:cxn modelId="{91375E2D-AC22-467C-9FA4-D665AE9F259A}" type="presParOf" srcId="{4A080C68-52CD-4ADF-AF71-AD47A624A440}" destId="{A9A43B5B-C396-4012-A1F4-11BCE01E9000}"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32FB3CD-CB5C-477D-8C92-C5AE5DB947B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0A2D1D8-8ACF-4FE0-853E-2ECDD62F8D52}">
      <dgm:prSet custT="1"/>
      <dgm:spPr/>
      <dgm:t>
        <a:bodyPr/>
        <a:lstStyle/>
        <a:p>
          <a:pPr>
            <a:lnSpc>
              <a:spcPct val="100000"/>
            </a:lnSpc>
          </a:pPr>
          <a:r>
            <a:rPr lang="en-US" sz="1400" dirty="0">
              <a:latin typeface="Poppins" panose="00000500000000000000" pitchFamily="2" charset="0"/>
              <a:cs typeface="Poppins" panose="00000500000000000000" pitchFamily="2" charset="0"/>
            </a:rPr>
            <a:t>El </a:t>
          </a:r>
          <a:r>
            <a:rPr lang="en-US" sz="1400" dirty="0" err="1">
              <a:latin typeface="Poppins" panose="00000500000000000000" pitchFamily="2" charset="0"/>
              <a:cs typeface="Poppins" panose="00000500000000000000" pitchFamily="2" charset="0"/>
            </a:rPr>
            <a:t>formulario</a:t>
          </a:r>
          <a:r>
            <a:rPr lang="en-US" sz="1400" dirty="0">
              <a:latin typeface="Poppins" panose="00000500000000000000" pitchFamily="2" charset="0"/>
              <a:cs typeface="Poppins" panose="00000500000000000000" pitchFamily="2" charset="0"/>
            </a:rPr>
            <a:t> </a:t>
          </a:r>
          <a:r>
            <a:rPr lang="en-US" sz="1400" b="1" dirty="0">
              <a:latin typeface="Poppins" panose="00000500000000000000" pitchFamily="2" charset="0"/>
              <a:cs typeface="Poppins" panose="00000500000000000000" pitchFamily="2" charset="0"/>
            </a:rPr>
            <a:t>HUD 5369-B (Exhibit K) </a:t>
          </a:r>
          <a:r>
            <a:rPr lang="en-US" sz="1400" dirty="0" err="1">
              <a:latin typeface="Poppins" panose="00000500000000000000" pitchFamily="2" charset="0"/>
              <a:cs typeface="Poppins" panose="00000500000000000000" pitchFamily="2" charset="0"/>
            </a:rPr>
            <a:t>incluido</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los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pliegos</a:t>
          </a:r>
          <a:r>
            <a:rPr lang="en-US" sz="1400" dirty="0">
              <a:latin typeface="Poppins" panose="00000500000000000000" pitchFamily="2" charset="0"/>
              <a:cs typeface="Poppins" panose="00000500000000000000" pitchFamily="2" charset="0"/>
            </a:rPr>
            <a:t> de </a:t>
          </a:r>
          <a:r>
            <a:rPr lang="en-US" sz="1400" dirty="0" err="1">
              <a:latin typeface="Poppins" panose="00000500000000000000" pitchFamily="2" charset="0"/>
              <a:cs typeface="Poppins" panose="00000500000000000000" pitchFamily="2" charset="0"/>
            </a:rPr>
            <a:t>Subasta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ofrece</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instrucciones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generales</a:t>
          </a:r>
          <a:r>
            <a:rPr lang="en-US" sz="1400" dirty="0">
              <a:latin typeface="Poppins" panose="00000500000000000000" pitchFamily="2" charset="0"/>
              <a:cs typeface="Poppins" panose="00000500000000000000" pitchFamily="2" charset="0"/>
            </a:rPr>
            <a:t> de </a:t>
          </a:r>
          <a:r>
            <a:rPr lang="en-US" sz="1400" dirty="0" err="1">
              <a:latin typeface="Poppins" panose="00000500000000000000" pitchFamily="2" charset="0"/>
              <a:cs typeface="Poppins" panose="00000500000000000000" pitchFamily="2" charset="0"/>
            </a:rPr>
            <a:t>como</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presentar</a:t>
          </a:r>
          <a:r>
            <a:rPr lang="en-US" sz="1400" dirty="0">
              <a:latin typeface="Poppins" panose="00000500000000000000" pitchFamily="2" charset="0"/>
              <a:cs typeface="Poppins" panose="00000500000000000000" pitchFamily="2" charset="0"/>
            </a:rPr>
            <a:t> la </a:t>
          </a:r>
          <a:r>
            <a:rPr lang="en-US" sz="1400" dirty="0" err="1">
              <a:latin typeface="Poppins" panose="00000500000000000000" pitchFamily="2" charset="0"/>
              <a:cs typeface="Poppins" panose="00000500000000000000" pitchFamily="2" charset="0"/>
            </a:rPr>
            <a:t>Propuesta</a:t>
          </a:r>
          <a:r>
            <a:rPr lang="en-US" sz="1400" dirty="0">
              <a:latin typeface="Poppins" panose="00000500000000000000" pitchFamily="2" charset="0"/>
              <a:cs typeface="Poppins" panose="00000500000000000000" pitchFamily="2" charset="0"/>
            </a:rPr>
            <a:t>.</a:t>
          </a:r>
        </a:p>
      </dgm:t>
    </dgm:pt>
    <dgm:pt modelId="{B6319F56-3555-412B-9861-FF9F7EE51916}" type="parTrans" cxnId="{CA898EA3-7C5C-4C5F-A144-A787296EC595}">
      <dgm:prSet/>
      <dgm:spPr/>
      <dgm:t>
        <a:bodyPr/>
        <a:lstStyle/>
        <a:p>
          <a:endParaRPr lang="en-US"/>
        </a:p>
      </dgm:t>
    </dgm:pt>
    <dgm:pt modelId="{182352B1-A832-4CAC-9C24-1C073B5EBC49}" type="sibTrans" cxnId="{CA898EA3-7C5C-4C5F-A144-A787296EC595}">
      <dgm:prSet/>
      <dgm:spPr/>
      <dgm:t>
        <a:bodyPr/>
        <a:lstStyle/>
        <a:p>
          <a:endParaRPr lang="en-US"/>
        </a:p>
      </dgm:t>
    </dgm:pt>
    <dgm:pt modelId="{EABE0EA4-D3AA-4B05-B80A-D8A3718519CF}">
      <dgm:prSet custT="1"/>
      <dgm:spPr/>
      <dgm:t>
        <a:bodyPr/>
        <a:lstStyle/>
        <a:p>
          <a:pPr algn="just">
            <a:lnSpc>
              <a:spcPct val="100000"/>
            </a:lnSpc>
          </a:pPr>
          <a:r>
            <a:rPr lang="en-US" sz="1400" dirty="0">
              <a:latin typeface="Poppins" panose="00000500000000000000" pitchFamily="2" charset="0"/>
              <a:cs typeface="Poppins" panose="00000500000000000000" pitchFamily="2" charset="0"/>
            </a:rPr>
            <a:t>Las </a:t>
          </a:r>
          <a:r>
            <a:rPr lang="en-US" sz="1400" dirty="0" err="1">
              <a:latin typeface="Poppins" panose="00000500000000000000" pitchFamily="2" charset="0"/>
              <a:cs typeface="Poppins" panose="00000500000000000000" pitchFamily="2" charset="0"/>
            </a:rPr>
            <a:t>Propuestas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serán</a:t>
          </a:r>
          <a:r>
            <a:rPr lang="en-US" sz="1400" dirty="0">
              <a:latin typeface="Poppins" panose="00000500000000000000" pitchFamily="2" charset="0"/>
              <a:cs typeface="Poppins" panose="00000500000000000000" pitchFamily="2" charset="0"/>
            </a:rPr>
            <a:t> impresas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inglés</a:t>
          </a:r>
          <a:r>
            <a:rPr lang="en-US" sz="1400" dirty="0">
              <a:latin typeface="Poppins" panose="00000500000000000000" pitchFamily="2" charset="0"/>
              <a:cs typeface="Poppins" panose="00000500000000000000" pitchFamily="2" charset="0"/>
            </a:rPr>
            <a:t> y </a:t>
          </a:r>
          <a:r>
            <a:rPr lang="en-US" sz="1400" dirty="0" err="1">
              <a:latin typeface="Poppins" panose="00000500000000000000" pitchFamily="2" charset="0"/>
              <a:cs typeface="Poppins" panose="00000500000000000000" pitchFamily="2" charset="0"/>
            </a:rPr>
            <a:t>serán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firmadas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por</a:t>
          </a:r>
          <a:r>
            <a:rPr lang="en-US" sz="1400" dirty="0">
              <a:latin typeface="Poppins" panose="00000500000000000000" pitchFamily="2" charset="0"/>
              <a:cs typeface="Poppins" panose="00000500000000000000" pitchFamily="2" charset="0"/>
            </a:rPr>
            <a:t> un </a:t>
          </a:r>
          <a:r>
            <a:rPr lang="en-US" sz="1400" dirty="0" err="1">
              <a:latin typeface="Poppins" panose="00000500000000000000" pitchFamily="2" charset="0"/>
              <a:cs typeface="Poppins" panose="00000500000000000000" pitchFamily="2" charset="0"/>
            </a:rPr>
            <a:t>representante</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autorizado</a:t>
          </a:r>
          <a:r>
            <a:rPr lang="en-US" sz="1400" dirty="0">
              <a:latin typeface="Poppins" panose="00000500000000000000" pitchFamily="2" charset="0"/>
              <a:cs typeface="Poppins" panose="00000500000000000000" pitchFamily="2" charset="0"/>
            </a:rPr>
            <a:t> de la </a:t>
          </a:r>
          <a:r>
            <a:rPr lang="en-US" sz="1400" dirty="0" err="1">
              <a:latin typeface="Poppins" panose="00000500000000000000" pitchFamily="2" charset="0"/>
              <a:cs typeface="Poppins" panose="00000500000000000000" pitchFamily="2" charset="0"/>
            </a:rPr>
            <a:t>firma</a:t>
          </a:r>
          <a:r>
            <a:rPr lang="en-US" sz="1400" dirty="0">
              <a:latin typeface="Poppins" panose="00000500000000000000" pitchFamily="2" charset="0"/>
              <a:cs typeface="Poppins" panose="00000500000000000000" pitchFamily="2" charset="0"/>
            </a:rPr>
            <a:t>. (Debe </a:t>
          </a:r>
          <a:r>
            <a:rPr lang="en-US" sz="1400" dirty="0" err="1">
              <a:latin typeface="Poppins" panose="00000500000000000000" pitchFamily="2" charset="0"/>
              <a:cs typeface="Poppins" panose="00000500000000000000" pitchFamily="2" charset="0"/>
            </a:rPr>
            <a:t>incluir</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Resolución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Corporativa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Autorización</a:t>
          </a:r>
          <a:r>
            <a:rPr lang="en-US" sz="1400" dirty="0">
              <a:latin typeface="Poppins" panose="00000500000000000000" pitchFamily="2" charset="0"/>
              <a:cs typeface="Poppins" panose="00000500000000000000" pitchFamily="2" charset="0"/>
            </a:rPr>
            <a:t> de </a:t>
          </a:r>
          <a:r>
            <a:rPr lang="en-US" sz="1400" dirty="0" err="1">
              <a:latin typeface="Poppins" panose="00000500000000000000" pitchFamily="2" charset="0"/>
              <a:cs typeface="Poppins" panose="00000500000000000000" pitchFamily="2" charset="0"/>
            </a:rPr>
            <a:t>Socios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Declaración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Jurada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según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aplique</a:t>
          </a:r>
          <a:r>
            <a:rPr lang="en-US" sz="1400" dirty="0">
              <a:latin typeface="Poppins" panose="00000500000000000000" pitchFamily="2" charset="0"/>
              <a:cs typeface="Poppins" panose="00000500000000000000" pitchFamily="2" charset="0"/>
            </a:rPr>
            <a:t>).</a:t>
          </a:r>
        </a:p>
      </dgm:t>
    </dgm:pt>
    <dgm:pt modelId="{36EBB3ED-D850-4012-9CA7-445745EB0E16}" type="parTrans" cxnId="{6C8775C9-4897-458D-9C2B-4B035B1D2307}">
      <dgm:prSet/>
      <dgm:spPr/>
      <dgm:t>
        <a:bodyPr/>
        <a:lstStyle/>
        <a:p>
          <a:endParaRPr lang="en-US"/>
        </a:p>
      </dgm:t>
    </dgm:pt>
    <dgm:pt modelId="{3D307E32-28D5-4504-8AC9-D49079CB0C03}" type="sibTrans" cxnId="{6C8775C9-4897-458D-9C2B-4B035B1D2307}">
      <dgm:prSet/>
      <dgm:spPr/>
      <dgm:t>
        <a:bodyPr/>
        <a:lstStyle/>
        <a:p>
          <a:endParaRPr lang="en-US"/>
        </a:p>
      </dgm:t>
    </dgm:pt>
    <dgm:pt modelId="{EF2B9EE4-3114-4123-8CCA-559E4365ABE5}">
      <dgm:prSet custT="1"/>
      <dgm:spPr/>
      <dgm:t>
        <a:bodyPr/>
        <a:lstStyle/>
        <a:p>
          <a:pPr algn="just">
            <a:lnSpc>
              <a:spcPct val="100000"/>
            </a:lnSpc>
          </a:pPr>
          <a:r>
            <a:rPr lang="en-US" sz="1400" dirty="0">
              <a:latin typeface="Poppins" panose="00000500000000000000" pitchFamily="2" charset="0"/>
              <a:cs typeface="Poppins" panose="00000500000000000000" pitchFamily="2" charset="0"/>
            </a:rPr>
            <a:t>Se require </a:t>
          </a:r>
          <a:r>
            <a:rPr lang="en-US" sz="1400" dirty="0" err="1">
              <a:latin typeface="Poppins" panose="00000500000000000000" pitchFamily="2" charset="0"/>
              <a:cs typeface="Poppins" panose="00000500000000000000" pitchFamily="2" charset="0"/>
            </a:rPr>
            <a:t>una</a:t>
          </a:r>
          <a:r>
            <a:rPr lang="en-US" sz="1400" dirty="0">
              <a:latin typeface="Poppins" panose="00000500000000000000" pitchFamily="2" charset="0"/>
              <a:cs typeface="Poppins" panose="00000500000000000000" pitchFamily="2" charset="0"/>
            </a:rPr>
            <a:t> </a:t>
          </a:r>
          <a:r>
            <a:rPr lang="en-US" sz="1400" b="1" dirty="0" err="1">
              <a:latin typeface="Poppins" panose="00000500000000000000" pitchFamily="2" charset="0"/>
              <a:cs typeface="Poppins" panose="00000500000000000000" pitchFamily="2" charset="0"/>
            </a:rPr>
            <a:t>Propuesta</a:t>
          </a:r>
          <a:r>
            <a:rPr lang="en-US" sz="1400" b="1" dirty="0">
              <a:latin typeface="Poppins" panose="00000500000000000000" pitchFamily="2" charset="0"/>
              <a:cs typeface="Poppins" panose="00000500000000000000" pitchFamily="2" charset="0"/>
            </a:rPr>
            <a:t> Técnica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original </a:t>
          </a:r>
          <a:r>
            <a:rPr lang="en-US" sz="1400" dirty="0" err="1">
              <a:latin typeface="Poppins" panose="00000500000000000000" pitchFamily="2" charset="0"/>
              <a:cs typeface="Poppins" panose="00000500000000000000" pitchFamily="2" charset="0"/>
            </a:rPr>
            <a:t>firmada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tinta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azul</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cinco</a:t>
          </a:r>
          <a:r>
            <a:rPr lang="en-US" sz="1400" dirty="0">
              <a:latin typeface="Poppins" panose="00000500000000000000" pitchFamily="2" charset="0"/>
              <a:cs typeface="Poppins" panose="00000500000000000000" pitchFamily="2" charset="0"/>
            </a:rPr>
            <a:t> (5) </a:t>
          </a:r>
          <a:r>
            <a:rPr lang="en-US" sz="1400" dirty="0" err="1">
              <a:latin typeface="Poppins" panose="00000500000000000000" pitchFamily="2" charset="0"/>
              <a:cs typeface="Poppins" panose="00000500000000000000" pitchFamily="2" charset="0"/>
            </a:rPr>
            <a:t>copias</a:t>
          </a:r>
          <a:r>
            <a:rPr lang="en-US" sz="1400" dirty="0">
              <a:latin typeface="Poppins" panose="00000500000000000000" pitchFamily="2" charset="0"/>
              <a:cs typeface="Poppins" panose="00000500000000000000" pitchFamily="2" charset="0"/>
            </a:rPr>
            <a:t> impresas y </a:t>
          </a:r>
          <a:r>
            <a:rPr lang="en-US" sz="1400" dirty="0" err="1">
              <a:latin typeface="Poppins" panose="00000500000000000000" pitchFamily="2" charset="0"/>
              <a:cs typeface="Poppins" panose="00000500000000000000" pitchFamily="2" charset="0"/>
            </a:rPr>
            <a:t>una</a:t>
          </a:r>
          <a:r>
            <a:rPr lang="en-US" sz="1400" dirty="0">
              <a:latin typeface="Poppins" panose="00000500000000000000" pitchFamily="2" charset="0"/>
              <a:cs typeface="Poppins" panose="00000500000000000000" pitchFamily="2" charset="0"/>
            </a:rPr>
            <a:t> (1) </a:t>
          </a:r>
          <a:r>
            <a:rPr lang="en-US" sz="1400" dirty="0" err="1">
              <a:latin typeface="Poppins" panose="00000500000000000000" pitchFamily="2" charset="0"/>
              <a:cs typeface="Poppins" panose="00000500000000000000" pitchFamily="2" charset="0"/>
            </a:rPr>
            <a:t>digitalizada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USB, y la </a:t>
          </a:r>
          <a:r>
            <a:rPr lang="en-US" sz="1400" b="1" dirty="0" err="1">
              <a:latin typeface="Poppins" panose="00000500000000000000" pitchFamily="2" charset="0"/>
              <a:cs typeface="Poppins" panose="00000500000000000000" pitchFamily="2" charset="0"/>
            </a:rPr>
            <a:t>Propuesta</a:t>
          </a:r>
          <a:r>
            <a:rPr lang="en-US" sz="1400" b="1" dirty="0">
              <a:latin typeface="Poppins" panose="00000500000000000000" pitchFamily="2" charset="0"/>
              <a:cs typeface="Poppins" panose="00000500000000000000" pitchFamily="2" charset="0"/>
            </a:rPr>
            <a:t> </a:t>
          </a:r>
          <a:r>
            <a:rPr lang="en-US" sz="1400" b="1" dirty="0" err="1">
              <a:latin typeface="Poppins" panose="00000500000000000000" pitchFamily="2" charset="0"/>
              <a:cs typeface="Poppins" panose="00000500000000000000" pitchFamily="2" charset="0"/>
            </a:rPr>
            <a:t>Económica</a:t>
          </a:r>
          <a:r>
            <a:rPr lang="en-US" sz="1400" b="1"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una</a:t>
          </a:r>
          <a:r>
            <a:rPr lang="en-US" sz="1400" dirty="0">
              <a:latin typeface="Poppins" panose="00000500000000000000" pitchFamily="2" charset="0"/>
              <a:cs typeface="Poppins" panose="00000500000000000000" pitchFamily="2" charset="0"/>
            </a:rPr>
            <a:t> (1) original y dos (2) </a:t>
          </a:r>
          <a:r>
            <a:rPr lang="en-US" sz="1400" dirty="0" err="1">
              <a:latin typeface="Poppins" panose="00000500000000000000" pitchFamily="2" charset="0"/>
              <a:cs typeface="Poppins" panose="00000500000000000000" pitchFamily="2" charset="0"/>
            </a:rPr>
            <a:t>copias</a:t>
          </a:r>
          <a:r>
            <a:rPr lang="en-US" sz="1400" dirty="0">
              <a:latin typeface="Poppins" panose="00000500000000000000" pitchFamily="2" charset="0"/>
              <a:cs typeface="Poppins" panose="00000500000000000000" pitchFamily="2" charset="0"/>
            </a:rPr>
            <a:t>.  La </a:t>
          </a:r>
          <a:r>
            <a:rPr lang="en-US" sz="1400" b="1" dirty="0" err="1">
              <a:latin typeface="Poppins" panose="00000500000000000000" pitchFamily="2" charset="0"/>
              <a:cs typeface="Poppins" panose="00000500000000000000" pitchFamily="2" charset="0"/>
            </a:rPr>
            <a:t>Propuesta</a:t>
          </a:r>
          <a:r>
            <a:rPr lang="en-US" sz="1400" b="1" dirty="0">
              <a:latin typeface="Poppins" panose="00000500000000000000" pitchFamily="2" charset="0"/>
              <a:cs typeface="Poppins" panose="00000500000000000000" pitchFamily="2" charset="0"/>
            </a:rPr>
            <a:t> Técnica </a:t>
          </a:r>
          <a:r>
            <a:rPr lang="en-US" sz="1400" b="1" dirty="0" err="1">
              <a:latin typeface="Poppins" panose="00000500000000000000" pitchFamily="2" charset="0"/>
              <a:cs typeface="Poppins" panose="00000500000000000000" pitchFamily="2" charset="0"/>
            </a:rPr>
            <a:t>debe</a:t>
          </a:r>
          <a:r>
            <a:rPr lang="en-US" sz="1400" b="1" dirty="0">
              <a:latin typeface="Poppins" panose="00000500000000000000" pitchFamily="2" charset="0"/>
              <a:cs typeface="Poppins" panose="00000500000000000000" pitchFamily="2" charset="0"/>
            </a:rPr>
            <a:t> </a:t>
          </a:r>
          <a:r>
            <a:rPr lang="en-US" sz="1400" b="1" dirty="0" err="1">
              <a:latin typeface="Poppins" panose="00000500000000000000" pitchFamily="2" charset="0"/>
              <a:cs typeface="Poppins" panose="00000500000000000000" pitchFamily="2" charset="0"/>
            </a:rPr>
            <a:t>entregarse</a:t>
          </a:r>
          <a:r>
            <a:rPr lang="en-US" sz="1400" b="1"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sobres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sellados</a:t>
          </a:r>
          <a:r>
            <a:rPr lang="en-US" sz="1400" dirty="0">
              <a:latin typeface="Poppins" panose="00000500000000000000" pitchFamily="2" charset="0"/>
              <a:cs typeface="Poppins" panose="00000500000000000000" pitchFamily="2" charset="0"/>
            </a:rPr>
            <a:t> a </a:t>
          </a:r>
          <a:r>
            <a:rPr lang="en-US" sz="1400" dirty="0" err="1">
              <a:latin typeface="Poppins" panose="00000500000000000000" pitchFamily="2" charset="0"/>
              <a:cs typeface="Poppins" panose="00000500000000000000" pitchFamily="2" charset="0"/>
            </a:rPr>
            <a:t>parte</a:t>
          </a:r>
          <a:r>
            <a:rPr lang="en-US" sz="1400" dirty="0">
              <a:latin typeface="Poppins" panose="00000500000000000000" pitchFamily="2" charset="0"/>
              <a:cs typeface="Poppins" panose="00000500000000000000" pitchFamily="2" charset="0"/>
            </a:rPr>
            <a:t> de la </a:t>
          </a:r>
          <a:r>
            <a:rPr lang="en-US" sz="1400" b="1" dirty="0" err="1">
              <a:latin typeface="Poppins" panose="00000500000000000000" pitchFamily="2" charset="0"/>
              <a:cs typeface="Poppins" panose="00000500000000000000" pitchFamily="2" charset="0"/>
            </a:rPr>
            <a:t>Propuesta</a:t>
          </a:r>
          <a:r>
            <a:rPr lang="en-US" sz="1400" b="1" dirty="0">
              <a:latin typeface="Poppins" panose="00000500000000000000" pitchFamily="2" charset="0"/>
              <a:cs typeface="Poppins" panose="00000500000000000000" pitchFamily="2" charset="0"/>
            </a:rPr>
            <a:t> </a:t>
          </a:r>
          <a:r>
            <a:rPr lang="en-US" sz="1400" b="1" dirty="0" err="1">
              <a:latin typeface="Poppins" panose="00000500000000000000" pitchFamily="2" charset="0"/>
              <a:cs typeface="Poppins" panose="00000500000000000000" pitchFamily="2" charset="0"/>
            </a:rPr>
            <a:t>Económica</a:t>
          </a:r>
          <a:r>
            <a:rPr lang="en-US" sz="1400" dirty="0">
              <a:latin typeface="Poppins" panose="00000500000000000000" pitchFamily="2" charset="0"/>
              <a:cs typeface="Poppins" panose="00000500000000000000" pitchFamily="2" charset="0"/>
            </a:rPr>
            <a:t>. El USB </a:t>
          </a:r>
          <a:r>
            <a:rPr lang="en-US" sz="1400" dirty="0" err="1">
              <a:latin typeface="Poppins" panose="00000500000000000000" pitchFamily="2" charset="0"/>
              <a:cs typeface="Poppins" panose="00000500000000000000" pitchFamily="2" charset="0"/>
            </a:rPr>
            <a:t>puede</a:t>
          </a:r>
          <a:r>
            <a:rPr lang="en-US" sz="1400" dirty="0">
              <a:latin typeface="Poppins" panose="00000500000000000000" pitchFamily="2" charset="0"/>
              <a:cs typeface="Poppins" panose="00000500000000000000" pitchFamily="2" charset="0"/>
            </a:rPr>
            <a:t> ser </a:t>
          </a:r>
          <a:r>
            <a:rPr lang="en-US" sz="1400" dirty="0" err="1">
              <a:latin typeface="Poppins" panose="00000500000000000000" pitchFamily="2" charset="0"/>
              <a:cs typeface="Poppins" panose="00000500000000000000" pitchFamily="2" charset="0"/>
            </a:rPr>
            <a:t>incluído</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en</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el</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sobre</a:t>
          </a:r>
          <a:r>
            <a:rPr lang="en-US" sz="1400" dirty="0">
              <a:latin typeface="Poppins" panose="00000500000000000000" pitchFamily="2" charset="0"/>
              <a:cs typeface="Poppins" panose="00000500000000000000" pitchFamily="2" charset="0"/>
            </a:rPr>
            <a:t> de la </a:t>
          </a:r>
          <a:r>
            <a:rPr lang="en-US" sz="1400" b="1" dirty="0" err="1">
              <a:latin typeface="Poppins" panose="00000500000000000000" pitchFamily="2" charset="0"/>
              <a:cs typeface="Poppins" panose="00000500000000000000" pitchFamily="2" charset="0"/>
            </a:rPr>
            <a:t>Propuesta</a:t>
          </a:r>
          <a:r>
            <a:rPr lang="en-US" sz="1400" b="1" dirty="0">
              <a:latin typeface="Poppins" panose="00000500000000000000" pitchFamily="2" charset="0"/>
              <a:cs typeface="Poppins" panose="00000500000000000000" pitchFamily="2" charset="0"/>
            </a:rPr>
            <a:t>  </a:t>
          </a:r>
          <a:r>
            <a:rPr lang="en-US" sz="1400" b="1" dirty="0" err="1">
              <a:latin typeface="Poppins" panose="00000500000000000000" pitchFamily="2" charset="0"/>
              <a:cs typeface="Poppins" panose="00000500000000000000" pitchFamily="2" charset="0"/>
            </a:rPr>
            <a:t>Económica</a:t>
          </a:r>
          <a:r>
            <a:rPr lang="en-US" sz="1200" dirty="0">
              <a:latin typeface="Poppins" panose="00000500000000000000" pitchFamily="2" charset="0"/>
              <a:cs typeface="Poppins" panose="00000500000000000000" pitchFamily="2" charset="0"/>
            </a:rPr>
            <a:t>.</a:t>
          </a:r>
        </a:p>
      </dgm:t>
    </dgm:pt>
    <dgm:pt modelId="{0E25A499-3EE2-4621-9FBD-8D3FAC8AC9DA}" type="parTrans" cxnId="{B0D5EE4C-2A5A-45D9-A728-2FFB5C6E0760}">
      <dgm:prSet/>
      <dgm:spPr/>
      <dgm:t>
        <a:bodyPr/>
        <a:lstStyle/>
        <a:p>
          <a:endParaRPr lang="en-US"/>
        </a:p>
      </dgm:t>
    </dgm:pt>
    <dgm:pt modelId="{6795CFBA-3116-4365-840D-CB9DC23346DC}" type="sibTrans" cxnId="{B0D5EE4C-2A5A-45D9-A728-2FFB5C6E0760}">
      <dgm:prSet/>
      <dgm:spPr/>
      <dgm:t>
        <a:bodyPr/>
        <a:lstStyle/>
        <a:p>
          <a:endParaRPr lang="en-US"/>
        </a:p>
      </dgm:t>
    </dgm:pt>
    <dgm:pt modelId="{CFF3E2C3-86C9-40EC-8895-F6C0DF14DDEC}">
      <dgm:prSet custT="1"/>
      <dgm:spPr/>
      <dgm:t>
        <a:bodyPr/>
        <a:lstStyle/>
        <a:p>
          <a:pPr algn="just">
            <a:lnSpc>
              <a:spcPct val="100000"/>
            </a:lnSpc>
          </a:pPr>
          <a:r>
            <a:rPr lang="en-US" sz="1400">
              <a:latin typeface="Poppins" panose="00000500000000000000" pitchFamily="2" charset="0"/>
              <a:cs typeface="Poppins" panose="00000500000000000000" pitchFamily="2" charset="0"/>
            </a:rPr>
            <a:t>Todos los documentos de propuestas deben ser incluidos en un sobre sellado, identificado como  “Documentos de Propuesta”, indicar con el número de Solicitud de Propuesta “Request for Proposal”(RFP) número de identificación, el nombre del Proponente y la fecha de la Propuesta. </a:t>
          </a:r>
          <a:endParaRPr lang="en-US" sz="1400" dirty="0">
            <a:latin typeface="Poppins" panose="00000500000000000000" pitchFamily="2" charset="0"/>
            <a:cs typeface="Poppins" panose="00000500000000000000" pitchFamily="2" charset="0"/>
          </a:endParaRPr>
        </a:p>
      </dgm:t>
    </dgm:pt>
    <dgm:pt modelId="{64D1EAC8-295F-4798-8025-786BC7C73016}" type="parTrans" cxnId="{6257321A-AA9A-40B2-B7DD-DA9B8F2C10D1}">
      <dgm:prSet/>
      <dgm:spPr/>
      <dgm:t>
        <a:bodyPr/>
        <a:lstStyle/>
        <a:p>
          <a:endParaRPr lang="en-US"/>
        </a:p>
      </dgm:t>
    </dgm:pt>
    <dgm:pt modelId="{8B2FA49E-C2A7-4146-986C-D709EBB97DDF}" type="sibTrans" cxnId="{6257321A-AA9A-40B2-B7DD-DA9B8F2C10D1}">
      <dgm:prSet/>
      <dgm:spPr/>
      <dgm:t>
        <a:bodyPr/>
        <a:lstStyle/>
        <a:p>
          <a:endParaRPr lang="en-US"/>
        </a:p>
      </dgm:t>
    </dgm:pt>
    <dgm:pt modelId="{3B0A13F9-0FA7-4AF3-8DC1-517DFB82924B}" type="pres">
      <dgm:prSet presAssocID="{632FB3CD-CB5C-477D-8C92-C5AE5DB947B9}" presName="linear" presStyleCnt="0">
        <dgm:presLayoutVars>
          <dgm:animLvl val="lvl"/>
          <dgm:resizeHandles val="exact"/>
        </dgm:presLayoutVars>
      </dgm:prSet>
      <dgm:spPr/>
    </dgm:pt>
    <dgm:pt modelId="{90A3EF20-583D-4A10-A5B3-1A6C4555D3C1}" type="pres">
      <dgm:prSet presAssocID="{10A2D1D8-8ACF-4FE0-853E-2ECDD62F8D52}" presName="parentText" presStyleLbl="node1" presStyleIdx="0" presStyleCnt="4">
        <dgm:presLayoutVars>
          <dgm:chMax val="0"/>
          <dgm:bulletEnabled val="1"/>
        </dgm:presLayoutVars>
      </dgm:prSet>
      <dgm:spPr/>
    </dgm:pt>
    <dgm:pt modelId="{D14A9E84-2E87-49C0-91FD-1A0904C44276}" type="pres">
      <dgm:prSet presAssocID="{182352B1-A832-4CAC-9C24-1C073B5EBC49}" presName="spacer" presStyleCnt="0"/>
      <dgm:spPr/>
    </dgm:pt>
    <dgm:pt modelId="{C65BCA91-5022-4FC3-BD4F-BF1D5C14343E}" type="pres">
      <dgm:prSet presAssocID="{EABE0EA4-D3AA-4B05-B80A-D8A3718519CF}" presName="parentText" presStyleLbl="node1" presStyleIdx="1" presStyleCnt="4">
        <dgm:presLayoutVars>
          <dgm:chMax val="0"/>
          <dgm:bulletEnabled val="1"/>
        </dgm:presLayoutVars>
      </dgm:prSet>
      <dgm:spPr/>
    </dgm:pt>
    <dgm:pt modelId="{58DE3CA9-3700-4157-8162-A011B52A48BB}" type="pres">
      <dgm:prSet presAssocID="{3D307E32-28D5-4504-8AC9-D49079CB0C03}" presName="spacer" presStyleCnt="0"/>
      <dgm:spPr/>
    </dgm:pt>
    <dgm:pt modelId="{5527F5C5-50A0-4002-A3CB-98083291BDFB}" type="pres">
      <dgm:prSet presAssocID="{EF2B9EE4-3114-4123-8CCA-559E4365ABE5}" presName="parentText" presStyleLbl="node1" presStyleIdx="2" presStyleCnt="4">
        <dgm:presLayoutVars>
          <dgm:chMax val="0"/>
          <dgm:bulletEnabled val="1"/>
        </dgm:presLayoutVars>
      </dgm:prSet>
      <dgm:spPr/>
    </dgm:pt>
    <dgm:pt modelId="{2691EB89-0203-41FF-B1E3-AA0EBF2F4449}" type="pres">
      <dgm:prSet presAssocID="{6795CFBA-3116-4365-840D-CB9DC23346DC}" presName="spacer" presStyleCnt="0"/>
      <dgm:spPr/>
    </dgm:pt>
    <dgm:pt modelId="{EF2A881E-C6DA-43F5-928E-F3E21F423EA8}" type="pres">
      <dgm:prSet presAssocID="{CFF3E2C3-86C9-40EC-8895-F6C0DF14DDEC}" presName="parentText" presStyleLbl="node1" presStyleIdx="3" presStyleCnt="4">
        <dgm:presLayoutVars>
          <dgm:chMax val="0"/>
          <dgm:bulletEnabled val="1"/>
        </dgm:presLayoutVars>
      </dgm:prSet>
      <dgm:spPr/>
    </dgm:pt>
  </dgm:ptLst>
  <dgm:cxnLst>
    <dgm:cxn modelId="{1207C105-BF43-4B1E-924A-953235FDD77F}" type="presOf" srcId="{10A2D1D8-8ACF-4FE0-853E-2ECDD62F8D52}" destId="{90A3EF20-583D-4A10-A5B3-1A6C4555D3C1}" srcOrd="0" destOrd="0" presId="urn:microsoft.com/office/officeart/2005/8/layout/vList2"/>
    <dgm:cxn modelId="{6257321A-AA9A-40B2-B7DD-DA9B8F2C10D1}" srcId="{632FB3CD-CB5C-477D-8C92-C5AE5DB947B9}" destId="{CFF3E2C3-86C9-40EC-8895-F6C0DF14DDEC}" srcOrd="3" destOrd="0" parTransId="{64D1EAC8-295F-4798-8025-786BC7C73016}" sibTransId="{8B2FA49E-C2A7-4146-986C-D709EBB97DDF}"/>
    <dgm:cxn modelId="{D02B9C30-6BD6-4A3A-89A7-020616D89DAC}" type="presOf" srcId="{EABE0EA4-D3AA-4B05-B80A-D8A3718519CF}" destId="{C65BCA91-5022-4FC3-BD4F-BF1D5C14343E}" srcOrd="0" destOrd="0" presId="urn:microsoft.com/office/officeart/2005/8/layout/vList2"/>
    <dgm:cxn modelId="{E7F66042-F744-46CE-A22B-A69C7C9F6361}" type="presOf" srcId="{632FB3CD-CB5C-477D-8C92-C5AE5DB947B9}" destId="{3B0A13F9-0FA7-4AF3-8DC1-517DFB82924B}" srcOrd="0" destOrd="0" presId="urn:microsoft.com/office/officeart/2005/8/layout/vList2"/>
    <dgm:cxn modelId="{B0D5EE4C-2A5A-45D9-A728-2FFB5C6E0760}" srcId="{632FB3CD-CB5C-477D-8C92-C5AE5DB947B9}" destId="{EF2B9EE4-3114-4123-8CCA-559E4365ABE5}" srcOrd="2" destOrd="0" parTransId="{0E25A499-3EE2-4621-9FBD-8D3FAC8AC9DA}" sibTransId="{6795CFBA-3116-4365-840D-CB9DC23346DC}"/>
    <dgm:cxn modelId="{BE01D29F-EECC-4F92-BA4A-8D15F9B3B1DB}" type="presOf" srcId="{CFF3E2C3-86C9-40EC-8895-F6C0DF14DDEC}" destId="{EF2A881E-C6DA-43F5-928E-F3E21F423EA8}" srcOrd="0" destOrd="0" presId="urn:microsoft.com/office/officeart/2005/8/layout/vList2"/>
    <dgm:cxn modelId="{CA898EA3-7C5C-4C5F-A144-A787296EC595}" srcId="{632FB3CD-CB5C-477D-8C92-C5AE5DB947B9}" destId="{10A2D1D8-8ACF-4FE0-853E-2ECDD62F8D52}" srcOrd="0" destOrd="0" parTransId="{B6319F56-3555-412B-9861-FF9F7EE51916}" sibTransId="{182352B1-A832-4CAC-9C24-1C073B5EBC49}"/>
    <dgm:cxn modelId="{DEFABBAF-49DF-4AE8-BF50-3E6C76DE5143}" type="presOf" srcId="{EF2B9EE4-3114-4123-8CCA-559E4365ABE5}" destId="{5527F5C5-50A0-4002-A3CB-98083291BDFB}" srcOrd="0" destOrd="0" presId="urn:microsoft.com/office/officeart/2005/8/layout/vList2"/>
    <dgm:cxn modelId="{6C8775C9-4897-458D-9C2B-4B035B1D2307}" srcId="{632FB3CD-CB5C-477D-8C92-C5AE5DB947B9}" destId="{EABE0EA4-D3AA-4B05-B80A-D8A3718519CF}" srcOrd="1" destOrd="0" parTransId="{36EBB3ED-D850-4012-9CA7-445745EB0E16}" sibTransId="{3D307E32-28D5-4504-8AC9-D49079CB0C03}"/>
    <dgm:cxn modelId="{EE0B0D8B-BAB3-4F3B-A40C-584F05EF25F6}" type="presParOf" srcId="{3B0A13F9-0FA7-4AF3-8DC1-517DFB82924B}" destId="{90A3EF20-583D-4A10-A5B3-1A6C4555D3C1}" srcOrd="0" destOrd="0" presId="urn:microsoft.com/office/officeart/2005/8/layout/vList2"/>
    <dgm:cxn modelId="{8C96FEBA-EA76-4C49-A554-5955DBDDDA2F}" type="presParOf" srcId="{3B0A13F9-0FA7-4AF3-8DC1-517DFB82924B}" destId="{D14A9E84-2E87-49C0-91FD-1A0904C44276}" srcOrd="1" destOrd="0" presId="urn:microsoft.com/office/officeart/2005/8/layout/vList2"/>
    <dgm:cxn modelId="{1C656AEF-0900-4B58-9D8F-78B15949242D}" type="presParOf" srcId="{3B0A13F9-0FA7-4AF3-8DC1-517DFB82924B}" destId="{C65BCA91-5022-4FC3-BD4F-BF1D5C14343E}" srcOrd="2" destOrd="0" presId="urn:microsoft.com/office/officeart/2005/8/layout/vList2"/>
    <dgm:cxn modelId="{2964291D-C48E-40F1-B60A-256940B1EBC3}" type="presParOf" srcId="{3B0A13F9-0FA7-4AF3-8DC1-517DFB82924B}" destId="{58DE3CA9-3700-4157-8162-A011B52A48BB}" srcOrd="3" destOrd="0" presId="urn:microsoft.com/office/officeart/2005/8/layout/vList2"/>
    <dgm:cxn modelId="{AA93E463-7275-46F4-9942-1DF0614F4B51}" type="presParOf" srcId="{3B0A13F9-0FA7-4AF3-8DC1-517DFB82924B}" destId="{5527F5C5-50A0-4002-A3CB-98083291BDFB}" srcOrd="4" destOrd="0" presId="urn:microsoft.com/office/officeart/2005/8/layout/vList2"/>
    <dgm:cxn modelId="{87ABA103-A01B-4932-A687-5630FA4F15F2}" type="presParOf" srcId="{3B0A13F9-0FA7-4AF3-8DC1-517DFB82924B}" destId="{2691EB89-0203-41FF-B1E3-AA0EBF2F4449}" srcOrd="5" destOrd="0" presId="urn:microsoft.com/office/officeart/2005/8/layout/vList2"/>
    <dgm:cxn modelId="{93546F2E-2DC4-4724-B01B-44C2533D0A62}" type="presParOf" srcId="{3B0A13F9-0FA7-4AF3-8DC1-517DFB82924B}" destId="{EF2A881E-C6DA-43F5-928E-F3E21F423EA8}"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D9AE597-B713-4B33-9961-9004622386B6}"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en-PR"/>
        </a:p>
      </dgm:t>
    </dgm:pt>
    <dgm:pt modelId="{E287493C-34DF-4680-B3BE-66301CC4F53A}">
      <dgm:prSet phldrT="[Text]"/>
      <dgm:spPr>
        <a:solidFill>
          <a:schemeClr val="accent4">
            <a:lumMod val="50000"/>
          </a:schemeClr>
        </a:solidFill>
      </dgm:spPr>
      <dgm:t>
        <a:bodyPr/>
        <a:lstStyle/>
        <a:p>
          <a:r>
            <a:rPr lang="en-US" dirty="0"/>
            <a:t>PROPUESTAS</a:t>
          </a:r>
          <a:endParaRPr lang="en-PR" dirty="0"/>
        </a:p>
      </dgm:t>
    </dgm:pt>
    <dgm:pt modelId="{B86831A4-223A-401E-AB34-9F42F6FAB640}" type="parTrans" cxnId="{59A0EC57-B8E8-443E-881E-92392F12F196}">
      <dgm:prSet/>
      <dgm:spPr/>
      <dgm:t>
        <a:bodyPr/>
        <a:lstStyle/>
        <a:p>
          <a:endParaRPr lang="en-PR"/>
        </a:p>
      </dgm:t>
    </dgm:pt>
    <dgm:pt modelId="{978ECC23-7BD7-45F3-AE04-351ADD538B15}" type="sibTrans" cxnId="{59A0EC57-B8E8-443E-881E-92392F12F196}">
      <dgm:prSet/>
      <dgm:spPr/>
      <dgm:t>
        <a:bodyPr/>
        <a:lstStyle/>
        <a:p>
          <a:endParaRPr lang="en-PR"/>
        </a:p>
      </dgm:t>
    </dgm:pt>
    <dgm:pt modelId="{BA0DDF54-4A93-4BE6-BC77-2F5FF68CF4F1}">
      <dgm:prSet phldrT="[Text]" custT="1"/>
      <dgm:spPr/>
      <dgm:t>
        <a:bodyPr/>
        <a:lstStyle/>
        <a:p>
          <a:r>
            <a:rPr lang="en-US" sz="1400" dirty="0" err="1">
              <a:latin typeface="Poppins" panose="00000500000000000000" pitchFamily="2" charset="0"/>
              <a:cs typeface="Poppins" panose="00000500000000000000" pitchFamily="2" charset="0"/>
            </a:rPr>
            <a:t>Propuesta</a:t>
          </a:r>
          <a:r>
            <a:rPr lang="en-US" sz="1400" dirty="0">
              <a:latin typeface="Poppins" panose="00000500000000000000" pitchFamily="2" charset="0"/>
              <a:cs typeface="Poppins" panose="00000500000000000000" pitchFamily="2" charset="0"/>
            </a:rPr>
            <a:t> Técnica</a:t>
          </a:r>
          <a:endParaRPr lang="en-PR" sz="1400" dirty="0">
            <a:latin typeface="Poppins" panose="00000500000000000000" pitchFamily="2" charset="0"/>
            <a:cs typeface="Poppins" panose="00000500000000000000" pitchFamily="2" charset="0"/>
          </a:endParaRPr>
        </a:p>
      </dgm:t>
    </dgm:pt>
    <dgm:pt modelId="{A01B61FD-FAA3-42F9-999F-B6B3C5CB735D}" type="parTrans" cxnId="{C394C191-92B4-4F03-B3CE-7B7F364D453A}">
      <dgm:prSet/>
      <dgm:spPr/>
      <dgm:t>
        <a:bodyPr/>
        <a:lstStyle/>
        <a:p>
          <a:endParaRPr lang="en-PR"/>
        </a:p>
      </dgm:t>
    </dgm:pt>
    <dgm:pt modelId="{C97F7105-5FB3-4F0D-9C75-C3E2B8393109}" type="sibTrans" cxnId="{C394C191-92B4-4F03-B3CE-7B7F364D453A}">
      <dgm:prSet/>
      <dgm:spPr/>
      <dgm:t>
        <a:bodyPr/>
        <a:lstStyle/>
        <a:p>
          <a:endParaRPr lang="en-PR"/>
        </a:p>
      </dgm:t>
    </dgm:pt>
    <dgm:pt modelId="{092F1724-64C7-47C2-A930-C304D6C5C418}">
      <dgm:prSet phldrT="[Text]" custT="1"/>
      <dgm:spPr/>
      <dgm:t>
        <a:bodyPr/>
        <a:lstStyle/>
        <a:p>
          <a:r>
            <a:rPr lang="en-US" sz="1400" dirty="0" err="1">
              <a:latin typeface="Poppins" panose="00000500000000000000" pitchFamily="2" charset="0"/>
              <a:cs typeface="Poppins" panose="00000500000000000000" pitchFamily="2" charset="0"/>
            </a:rPr>
            <a:t>Propuesta</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Económica</a:t>
          </a:r>
          <a:endParaRPr lang="en-PR" sz="1400" dirty="0">
            <a:latin typeface="Poppins" panose="00000500000000000000" pitchFamily="2" charset="0"/>
            <a:cs typeface="Poppins" panose="00000500000000000000" pitchFamily="2" charset="0"/>
          </a:endParaRPr>
        </a:p>
      </dgm:t>
    </dgm:pt>
    <dgm:pt modelId="{A45706C5-153A-4692-AA34-07E53C0F6961}" type="parTrans" cxnId="{1AEA3E56-C80B-4673-8711-DB80480E3A49}">
      <dgm:prSet/>
      <dgm:spPr/>
      <dgm:t>
        <a:bodyPr/>
        <a:lstStyle/>
        <a:p>
          <a:endParaRPr lang="en-PR"/>
        </a:p>
      </dgm:t>
    </dgm:pt>
    <dgm:pt modelId="{475E0801-23B8-4800-96A3-7FD8128C996E}" type="sibTrans" cxnId="{1AEA3E56-C80B-4673-8711-DB80480E3A49}">
      <dgm:prSet/>
      <dgm:spPr/>
      <dgm:t>
        <a:bodyPr/>
        <a:lstStyle/>
        <a:p>
          <a:endParaRPr lang="en-PR"/>
        </a:p>
      </dgm:t>
    </dgm:pt>
    <dgm:pt modelId="{EF408208-9937-4DC6-88FE-9067E316D3E5}">
      <dgm:prSet phldrT="[Text]"/>
      <dgm:spPr>
        <a:solidFill>
          <a:schemeClr val="accent1">
            <a:lumMod val="75000"/>
          </a:schemeClr>
        </a:solidFill>
      </dgm:spPr>
      <dgm:t>
        <a:bodyPr/>
        <a:lstStyle/>
        <a:p>
          <a:r>
            <a:rPr lang="en-US" dirty="0"/>
            <a:t>FORMULARIOS</a:t>
          </a:r>
          <a:endParaRPr lang="en-PR" dirty="0"/>
        </a:p>
      </dgm:t>
    </dgm:pt>
    <dgm:pt modelId="{5863EB69-6AD2-4D50-A87A-997BAFDA515B}" type="parTrans" cxnId="{283A804E-26E1-41D4-AB2E-15A800F482FF}">
      <dgm:prSet/>
      <dgm:spPr/>
      <dgm:t>
        <a:bodyPr/>
        <a:lstStyle/>
        <a:p>
          <a:endParaRPr lang="en-PR"/>
        </a:p>
      </dgm:t>
    </dgm:pt>
    <dgm:pt modelId="{8BE51BF0-8E04-451C-B51D-1D62EC991F47}" type="sibTrans" cxnId="{283A804E-26E1-41D4-AB2E-15A800F482FF}">
      <dgm:prSet/>
      <dgm:spPr/>
      <dgm:t>
        <a:bodyPr/>
        <a:lstStyle/>
        <a:p>
          <a:endParaRPr lang="en-PR"/>
        </a:p>
      </dgm:t>
    </dgm:pt>
    <dgm:pt modelId="{BC1E28F2-DD70-4BE0-9762-4D00544EEF48}">
      <dgm:prSet phldrT="[Text]" custT="1"/>
      <dgm:spPr/>
      <dgm:t>
        <a:bodyPr/>
        <a:lstStyle/>
        <a:p>
          <a:r>
            <a:rPr lang="en-US" sz="1400" dirty="0">
              <a:latin typeface="Poppins" panose="00000500000000000000" pitchFamily="2" charset="0"/>
              <a:cs typeface="Poppins" panose="00000500000000000000" pitchFamily="2" charset="0"/>
            </a:rPr>
            <a:t>Exhibits &amp; Attachments</a:t>
          </a:r>
          <a:r>
            <a:rPr lang="en-US" sz="1000" dirty="0"/>
            <a:t>	</a:t>
          </a:r>
          <a:endParaRPr lang="en-PR" sz="1000" dirty="0"/>
        </a:p>
      </dgm:t>
    </dgm:pt>
    <dgm:pt modelId="{0A04CDCF-F65F-40CB-9670-18B980B56FEF}" type="parTrans" cxnId="{14AFEE23-C380-4ADB-9B8B-8BBE1FA38D9D}">
      <dgm:prSet/>
      <dgm:spPr/>
      <dgm:t>
        <a:bodyPr/>
        <a:lstStyle/>
        <a:p>
          <a:endParaRPr lang="en-PR"/>
        </a:p>
      </dgm:t>
    </dgm:pt>
    <dgm:pt modelId="{4C5B9DAA-E91F-4DDE-ABCC-B7DB0E075D0A}" type="sibTrans" cxnId="{14AFEE23-C380-4ADB-9B8B-8BBE1FA38D9D}">
      <dgm:prSet/>
      <dgm:spPr/>
      <dgm:t>
        <a:bodyPr/>
        <a:lstStyle/>
        <a:p>
          <a:endParaRPr lang="en-PR"/>
        </a:p>
      </dgm:t>
    </dgm:pt>
    <dgm:pt modelId="{370FECB1-9A72-4F84-AA82-8444086B86CE}">
      <dgm:prSet phldrT="[Text]" custT="1"/>
      <dgm:spPr/>
      <dgm:t>
        <a:bodyPr/>
        <a:lstStyle/>
        <a:p>
          <a:r>
            <a:rPr lang="en-US" sz="1400" dirty="0" err="1">
              <a:latin typeface="Poppins" panose="00000500000000000000" pitchFamily="2" charset="0"/>
              <a:cs typeface="Poppins" panose="00000500000000000000" pitchFamily="2" charset="0"/>
            </a:rPr>
            <a:t>Formularios</a:t>
          </a:r>
          <a:r>
            <a:rPr lang="en-US" sz="1400" dirty="0">
              <a:latin typeface="Poppins" panose="00000500000000000000" pitchFamily="2" charset="0"/>
              <a:cs typeface="Poppins" panose="00000500000000000000" pitchFamily="2" charset="0"/>
            </a:rPr>
            <a:t> de HUD</a:t>
          </a:r>
          <a:endParaRPr lang="en-PR" sz="1400" dirty="0">
            <a:latin typeface="Poppins" panose="00000500000000000000" pitchFamily="2" charset="0"/>
            <a:cs typeface="Poppins" panose="00000500000000000000" pitchFamily="2" charset="0"/>
          </a:endParaRPr>
        </a:p>
      </dgm:t>
    </dgm:pt>
    <dgm:pt modelId="{D6AF4E14-BB71-4D4E-832A-3972B2AB7FFD}" type="parTrans" cxnId="{49AB26D2-1B7B-41FC-AFE8-A0798C0F606A}">
      <dgm:prSet/>
      <dgm:spPr/>
      <dgm:t>
        <a:bodyPr/>
        <a:lstStyle/>
        <a:p>
          <a:endParaRPr lang="en-PR"/>
        </a:p>
      </dgm:t>
    </dgm:pt>
    <dgm:pt modelId="{63E55CF9-44D9-47B2-B98D-0050D309A6D2}" type="sibTrans" cxnId="{49AB26D2-1B7B-41FC-AFE8-A0798C0F606A}">
      <dgm:prSet/>
      <dgm:spPr/>
      <dgm:t>
        <a:bodyPr/>
        <a:lstStyle/>
        <a:p>
          <a:endParaRPr lang="en-PR"/>
        </a:p>
      </dgm:t>
    </dgm:pt>
    <dgm:pt modelId="{2BB0BCCE-D99F-44C6-96D8-9F8A27F109BA}">
      <dgm:prSet phldrT="[Text]"/>
      <dgm:spPr>
        <a:solidFill>
          <a:schemeClr val="accent1">
            <a:lumMod val="75000"/>
          </a:schemeClr>
        </a:solidFill>
      </dgm:spPr>
      <dgm:t>
        <a:bodyPr/>
        <a:lstStyle/>
        <a:p>
          <a:r>
            <a:rPr lang="en-US" dirty="0"/>
            <a:t>OTROS</a:t>
          </a:r>
          <a:endParaRPr lang="en-PR" dirty="0"/>
        </a:p>
      </dgm:t>
    </dgm:pt>
    <dgm:pt modelId="{9AA4D9B8-2011-44C1-A195-5376087F485A}" type="parTrans" cxnId="{2B6A6D66-A675-4707-8968-03E6D3332DDC}">
      <dgm:prSet/>
      <dgm:spPr/>
      <dgm:t>
        <a:bodyPr/>
        <a:lstStyle/>
        <a:p>
          <a:endParaRPr lang="en-PR"/>
        </a:p>
      </dgm:t>
    </dgm:pt>
    <dgm:pt modelId="{F5B431E1-8ED8-4FDD-A53F-BBA7982B8A48}" type="sibTrans" cxnId="{2B6A6D66-A675-4707-8968-03E6D3332DDC}">
      <dgm:prSet/>
      <dgm:spPr/>
      <dgm:t>
        <a:bodyPr/>
        <a:lstStyle/>
        <a:p>
          <a:endParaRPr lang="en-PR"/>
        </a:p>
      </dgm:t>
    </dgm:pt>
    <dgm:pt modelId="{1D7D65E6-8764-4BCF-8489-58CF46ED0F5F}">
      <dgm:prSet phldrT="[Text]" custT="1"/>
      <dgm:spPr/>
      <dgm:t>
        <a:bodyPr/>
        <a:lstStyle/>
        <a:p>
          <a:pPr algn="l"/>
          <a:r>
            <a:rPr lang="en-US" sz="1400" dirty="0" err="1">
              <a:latin typeface="Poppins" panose="00000500000000000000" pitchFamily="2" charset="0"/>
              <a:cs typeface="Poppins" panose="00000500000000000000" pitchFamily="2" charset="0"/>
            </a:rPr>
            <a:t>Estados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Financieros</a:t>
          </a:r>
          <a:r>
            <a:rPr lang="en-US" sz="1400" dirty="0">
              <a:latin typeface="Poppins" panose="00000500000000000000" pitchFamily="2" charset="0"/>
              <a:cs typeface="Poppins" panose="00000500000000000000" pitchFamily="2" charset="0"/>
            </a:rPr>
            <a:t>  (</a:t>
          </a:r>
          <a:r>
            <a:rPr lang="en-US" sz="1400" dirty="0" err="1">
              <a:latin typeface="Poppins" panose="00000500000000000000" pitchFamily="2" charset="0"/>
              <a:cs typeface="Poppins" panose="00000500000000000000" pitchFamily="2" charset="0"/>
            </a:rPr>
            <a:t>Revisados</a:t>
          </a:r>
          <a:r>
            <a:rPr lang="en-US" sz="1400" dirty="0">
              <a:latin typeface="Poppins" panose="00000500000000000000" pitchFamily="2" charset="0"/>
              <a:cs typeface="Poppins" panose="00000500000000000000" pitchFamily="2" charset="0"/>
            </a:rPr>
            <a:t> o </a:t>
          </a:r>
          <a:r>
            <a:rPr lang="en-US" sz="1400" dirty="0" err="1">
              <a:latin typeface="Poppins" panose="00000500000000000000" pitchFamily="2" charset="0"/>
              <a:cs typeface="Poppins" panose="00000500000000000000" pitchFamily="2" charset="0"/>
            </a:rPr>
            <a:t>Auditados</a:t>
          </a:r>
          <a:r>
            <a:rPr lang="en-US" sz="1400" dirty="0">
              <a:latin typeface="Poppins" panose="00000500000000000000" pitchFamily="2" charset="0"/>
              <a:cs typeface="Poppins" panose="00000500000000000000" pitchFamily="2" charset="0"/>
            </a:rPr>
            <a:t>)</a:t>
          </a:r>
          <a:endParaRPr lang="en-PR" sz="1400" dirty="0">
            <a:latin typeface="Poppins" panose="00000500000000000000" pitchFamily="2" charset="0"/>
            <a:cs typeface="Poppins" panose="00000500000000000000" pitchFamily="2" charset="0"/>
          </a:endParaRPr>
        </a:p>
      </dgm:t>
    </dgm:pt>
    <dgm:pt modelId="{E3E7577C-8122-475F-A926-0EB6BED81071}" type="parTrans" cxnId="{AB28C795-EA43-4CA4-8542-C5ED52D25FC4}">
      <dgm:prSet/>
      <dgm:spPr/>
      <dgm:t>
        <a:bodyPr/>
        <a:lstStyle/>
        <a:p>
          <a:endParaRPr lang="en-PR"/>
        </a:p>
      </dgm:t>
    </dgm:pt>
    <dgm:pt modelId="{8BF41EA2-EF15-48AE-92E7-F5BD3D0664EB}" type="sibTrans" cxnId="{AB28C795-EA43-4CA4-8542-C5ED52D25FC4}">
      <dgm:prSet/>
      <dgm:spPr/>
      <dgm:t>
        <a:bodyPr/>
        <a:lstStyle/>
        <a:p>
          <a:endParaRPr lang="en-PR"/>
        </a:p>
      </dgm:t>
    </dgm:pt>
    <dgm:pt modelId="{7A56E07C-F228-492C-8323-5EC4EAB13CEA}">
      <dgm:prSet phldrT="[Text]" custT="1"/>
      <dgm:spPr/>
      <dgm:t>
        <a:bodyPr/>
        <a:lstStyle/>
        <a:p>
          <a:r>
            <a:rPr lang="en-US" sz="1400" dirty="0" err="1">
              <a:latin typeface="Poppins" panose="00000500000000000000" pitchFamily="2" charset="0"/>
              <a:cs typeface="Poppins" panose="00000500000000000000" pitchFamily="2" charset="0"/>
            </a:rPr>
            <a:t>Criterios</a:t>
          </a:r>
          <a:r>
            <a:rPr lang="en-US" sz="1400" dirty="0">
              <a:latin typeface="Poppins" panose="00000500000000000000" pitchFamily="2" charset="0"/>
              <a:cs typeface="Poppins" panose="00000500000000000000" pitchFamily="2" charset="0"/>
            </a:rPr>
            <a:t> de </a:t>
          </a:r>
          <a:r>
            <a:rPr lang="en-US" sz="1400" dirty="0" err="1">
              <a:latin typeface="Poppins" panose="00000500000000000000" pitchFamily="2" charset="0"/>
              <a:cs typeface="Poppins" panose="00000500000000000000" pitchFamily="2" charset="0"/>
            </a:rPr>
            <a:t>Evaluación</a:t>
          </a:r>
          <a:endParaRPr lang="en-PR" sz="1400" dirty="0">
            <a:latin typeface="Poppins" panose="00000500000000000000" pitchFamily="2" charset="0"/>
            <a:cs typeface="Poppins" panose="00000500000000000000" pitchFamily="2" charset="0"/>
          </a:endParaRPr>
        </a:p>
      </dgm:t>
    </dgm:pt>
    <dgm:pt modelId="{4989DB12-A9ED-4A34-88CF-C2F1F3D841F7}" type="parTrans" cxnId="{C4E76C68-F2F6-4417-8ED3-A958C7252C52}">
      <dgm:prSet/>
      <dgm:spPr/>
      <dgm:t>
        <a:bodyPr/>
        <a:lstStyle/>
        <a:p>
          <a:endParaRPr lang="en-PR"/>
        </a:p>
      </dgm:t>
    </dgm:pt>
    <dgm:pt modelId="{C75E6CF1-B405-4145-99AB-E1C0747BBC2E}" type="sibTrans" cxnId="{C4E76C68-F2F6-4417-8ED3-A958C7252C52}">
      <dgm:prSet/>
      <dgm:spPr/>
      <dgm:t>
        <a:bodyPr/>
        <a:lstStyle/>
        <a:p>
          <a:endParaRPr lang="en-PR"/>
        </a:p>
      </dgm:t>
    </dgm:pt>
    <dgm:pt modelId="{2256D93B-B5A2-40DB-A1CC-ECB0588DE64B}" type="pres">
      <dgm:prSet presAssocID="{8D9AE597-B713-4B33-9961-9004622386B6}" presName="Name0" presStyleCnt="0">
        <dgm:presLayoutVars>
          <dgm:dir/>
          <dgm:animLvl val="lvl"/>
          <dgm:resizeHandles val="exact"/>
        </dgm:presLayoutVars>
      </dgm:prSet>
      <dgm:spPr/>
    </dgm:pt>
    <dgm:pt modelId="{2A59FA98-BA01-43B6-92FC-F42318124708}" type="pres">
      <dgm:prSet presAssocID="{2BB0BCCE-D99F-44C6-96D8-9F8A27F109BA}" presName="boxAndChildren" presStyleCnt="0"/>
      <dgm:spPr/>
    </dgm:pt>
    <dgm:pt modelId="{430BA319-8282-41E5-BBE8-28AB6CEF2588}" type="pres">
      <dgm:prSet presAssocID="{2BB0BCCE-D99F-44C6-96D8-9F8A27F109BA}" presName="parentTextBox" presStyleLbl="node1" presStyleIdx="0" presStyleCnt="3"/>
      <dgm:spPr/>
    </dgm:pt>
    <dgm:pt modelId="{B69AB2FF-5750-4D5B-84E8-338609E2E915}" type="pres">
      <dgm:prSet presAssocID="{2BB0BCCE-D99F-44C6-96D8-9F8A27F109BA}" presName="entireBox" presStyleLbl="node1" presStyleIdx="0" presStyleCnt="3"/>
      <dgm:spPr/>
    </dgm:pt>
    <dgm:pt modelId="{84BD5EB9-207E-46D8-B2C6-3060C6185EAF}" type="pres">
      <dgm:prSet presAssocID="{2BB0BCCE-D99F-44C6-96D8-9F8A27F109BA}" presName="descendantBox" presStyleCnt="0"/>
      <dgm:spPr/>
    </dgm:pt>
    <dgm:pt modelId="{2CB83FF1-98FC-4E47-AC53-F11C83E14339}" type="pres">
      <dgm:prSet presAssocID="{1D7D65E6-8764-4BCF-8489-58CF46ED0F5F}" presName="childTextBox" presStyleLbl="fgAccFollowNode1" presStyleIdx="0" presStyleCnt="6">
        <dgm:presLayoutVars>
          <dgm:bulletEnabled val="1"/>
        </dgm:presLayoutVars>
      </dgm:prSet>
      <dgm:spPr/>
    </dgm:pt>
    <dgm:pt modelId="{02A8F686-ECCD-40B5-A404-E675A6AEC0DB}" type="pres">
      <dgm:prSet presAssocID="{7A56E07C-F228-492C-8323-5EC4EAB13CEA}" presName="childTextBox" presStyleLbl="fgAccFollowNode1" presStyleIdx="1" presStyleCnt="6">
        <dgm:presLayoutVars>
          <dgm:bulletEnabled val="1"/>
        </dgm:presLayoutVars>
      </dgm:prSet>
      <dgm:spPr/>
    </dgm:pt>
    <dgm:pt modelId="{A011AE85-9270-4F66-B12C-2330D40DC98C}" type="pres">
      <dgm:prSet presAssocID="{8BE51BF0-8E04-451C-B51D-1D62EC991F47}" presName="sp" presStyleCnt="0"/>
      <dgm:spPr/>
    </dgm:pt>
    <dgm:pt modelId="{4A8A5828-8E9F-4485-8237-DF5CA014236A}" type="pres">
      <dgm:prSet presAssocID="{EF408208-9937-4DC6-88FE-9067E316D3E5}" presName="arrowAndChildren" presStyleCnt="0"/>
      <dgm:spPr/>
    </dgm:pt>
    <dgm:pt modelId="{BC7EA0E6-4F8E-41A9-AEDE-A31AD54B04FB}" type="pres">
      <dgm:prSet presAssocID="{EF408208-9937-4DC6-88FE-9067E316D3E5}" presName="parentTextArrow" presStyleLbl="node1" presStyleIdx="0" presStyleCnt="3"/>
      <dgm:spPr/>
    </dgm:pt>
    <dgm:pt modelId="{FA18D68C-2A93-4D6A-B378-44E68BD48704}" type="pres">
      <dgm:prSet presAssocID="{EF408208-9937-4DC6-88FE-9067E316D3E5}" presName="arrow" presStyleLbl="node1" presStyleIdx="1" presStyleCnt="3"/>
      <dgm:spPr/>
    </dgm:pt>
    <dgm:pt modelId="{0A11B16B-6D31-4207-93F9-F4C56DC884F8}" type="pres">
      <dgm:prSet presAssocID="{EF408208-9937-4DC6-88FE-9067E316D3E5}" presName="descendantArrow" presStyleCnt="0"/>
      <dgm:spPr/>
    </dgm:pt>
    <dgm:pt modelId="{E090B4CB-5138-4E15-8ADD-817736F47EFC}" type="pres">
      <dgm:prSet presAssocID="{BC1E28F2-DD70-4BE0-9762-4D00544EEF48}" presName="childTextArrow" presStyleLbl="fgAccFollowNode1" presStyleIdx="2" presStyleCnt="6">
        <dgm:presLayoutVars>
          <dgm:bulletEnabled val="1"/>
        </dgm:presLayoutVars>
      </dgm:prSet>
      <dgm:spPr/>
    </dgm:pt>
    <dgm:pt modelId="{EC1DCF88-23C0-44FD-9144-68C5DB58A6B1}" type="pres">
      <dgm:prSet presAssocID="{370FECB1-9A72-4F84-AA82-8444086B86CE}" presName="childTextArrow" presStyleLbl="fgAccFollowNode1" presStyleIdx="3" presStyleCnt="6">
        <dgm:presLayoutVars>
          <dgm:bulletEnabled val="1"/>
        </dgm:presLayoutVars>
      </dgm:prSet>
      <dgm:spPr/>
    </dgm:pt>
    <dgm:pt modelId="{9AD905C1-B2A2-4D4F-B707-9C3AEDF8897C}" type="pres">
      <dgm:prSet presAssocID="{978ECC23-7BD7-45F3-AE04-351ADD538B15}" presName="sp" presStyleCnt="0"/>
      <dgm:spPr/>
    </dgm:pt>
    <dgm:pt modelId="{4BC0AF37-B4BF-409A-BE18-35CA3FDA1401}" type="pres">
      <dgm:prSet presAssocID="{E287493C-34DF-4680-B3BE-66301CC4F53A}" presName="arrowAndChildren" presStyleCnt="0"/>
      <dgm:spPr/>
    </dgm:pt>
    <dgm:pt modelId="{3BD1CFFE-5F7D-4DF4-9240-D76F63625278}" type="pres">
      <dgm:prSet presAssocID="{E287493C-34DF-4680-B3BE-66301CC4F53A}" presName="parentTextArrow" presStyleLbl="node1" presStyleIdx="1" presStyleCnt="3"/>
      <dgm:spPr/>
    </dgm:pt>
    <dgm:pt modelId="{3F4AD340-CF9E-4DD0-B4C9-46153FB64CFF}" type="pres">
      <dgm:prSet presAssocID="{E287493C-34DF-4680-B3BE-66301CC4F53A}" presName="arrow" presStyleLbl="node1" presStyleIdx="2" presStyleCnt="3" custLinFactNeighborX="628" custLinFactNeighborY="-1289"/>
      <dgm:spPr/>
    </dgm:pt>
    <dgm:pt modelId="{8A8CC04B-5D77-4302-A89A-EFB4F05BE824}" type="pres">
      <dgm:prSet presAssocID="{E287493C-34DF-4680-B3BE-66301CC4F53A}" presName="descendantArrow" presStyleCnt="0"/>
      <dgm:spPr/>
    </dgm:pt>
    <dgm:pt modelId="{4FB366D1-EBAC-4ED7-BCCF-9E1975EF3C31}" type="pres">
      <dgm:prSet presAssocID="{BA0DDF54-4A93-4BE6-BC77-2F5FF68CF4F1}" presName="childTextArrow" presStyleLbl="fgAccFollowNode1" presStyleIdx="4" presStyleCnt="6">
        <dgm:presLayoutVars>
          <dgm:bulletEnabled val="1"/>
        </dgm:presLayoutVars>
      </dgm:prSet>
      <dgm:spPr/>
    </dgm:pt>
    <dgm:pt modelId="{DADE818E-36EB-4B3B-8BE9-CDA7A5433F4F}" type="pres">
      <dgm:prSet presAssocID="{092F1724-64C7-47C2-A930-C304D6C5C418}" presName="childTextArrow" presStyleLbl="fgAccFollowNode1" presStyleIdx="5" presStyleCnt="6">
        <dgm:presLayoutVars>
          <dgm:bulletEnabled val="1"/>
        </dgm:presLayoutVars>
      </dgm:prSet>
      <dgm:spPr/>
    </dgm:pt>
  </dgm:ptLst>
  <dgm:cxnLst>
    <dgm:cxn modelId="{D6E31D05-9CDA-42A1-850A-653743CD57F8}" type="presOf" srcId="{7A56E07C-F228-492C-8323-5EC4EAB13CEA}" destId="{02A8F686-ECCD-40B5-A404-E675A6AEC0DB}" srcOrd="0" destOrd="0" presId="urn:microsoft.com/office/officeart/2005/8/layout/process4"/>
    <dgm:cxn modelId="{50829317-DD23-40C8-BE98-7A558800865F}" type="presOf" srcId="{BC1E28F2-DD70-4BE0-9762-4D00544EEF48}" destId="{E090B4CB-5138-4E15-8ADD-817736F47EFC}" srcOrd="0" destOrd="0" presId="urn:microsoft.com/office/officeart/2005/8/layout/process4"/>
    <dgm:cxn modelId="{A1D79A1C-833E-4FCF-8625-4C6C22F7CF41}" type="presOf" srcId="{E287493C-34DF-4680-B3BE-66301CC4F53A}" destId="{3BD1CFFE-5F7D-4DF4-9240-D76F63625278}" srcOrd="0" destOrd="0" presId="urn:microsoft.com/office/officeart/2005/8/layout/process4"/>
    <dgm:cxn modelId="{14AFEE23-C380-4ADB-9B8B-8BBE1FA38D9D}" srcId="{EF408208-9937-4DC6-88FE-9067E316D3E5}" destId="{BC1E28F2-DD70-4BE0-9762-4D00544EEF48}" srcOrd="0" destOrd="0" parTransId="{0A04CDCF-F65F-40CB-9670-18B980B56FEF}" sibTransId="{4C5B9DAA-E91F-4DDE-ABCC-B7DB0E075D0A}"/>
    <dgm:cxn modelId="{2B6A6D66-A675-4707-8968-03E6D3332DDC}" srcId="{8D9AE597-B713-4B33-9961-9004622386B6}" destId="{2BB0BCCE-D99F-44C6-96D8-9F8A27F109BA}" srcOrd="2" destOrd="0" parTransId="{9AA4D9B8-2011-44C1-A195-5376087F485A}" sibTransId="{F5B431E1-8ED8-4FDD-A53F-BBA7982B8A48}"/>
    <dgm:cxn modelId="{F247E046-CEE2-4429-AE48-BC9F4E962BB7}" type="presOf" srcId="{2BB0BCCE-D99F-44C6-96D8-9F8A27F109BA}" destId="{B69AB2FF-5750-4D5B-84E8-338609E2E915}" srcOrd="1" destOrd="0" presId="urn:microsoft.com/office/officeart/2005/8/layout/process4"/>
    <dgm:cxn modelId="{C4E76C68-F2F6-4417-8ED3-A958C7252C52}" srcId="{2BB0BCCE-D99F-44C6-96D8-9F8A27F109BA}" destId="{7A56E07C-F228-492C-8323-5EC4EAB13CEA}" srcOrd="1" destOrd="0" parTransId="{4989DB12-A9ED-4A34-88CF-C2F1F3D841F7}" sibTransId="{C75E6CF1-B405-4145-99AB-E1C0747BBC2E}"/>
    <dgm:cxn modelId="{283A804E-26E1-41D4-AB2E-15A800F482FF}" srcId="{8D9AE597-B713-4B33-9961-9004622386B6}" destId="{EF408208-9937-4DC6-88FE-9067E316D3E5}" srcOrd="1" destOrd="0" parTransId="{5863EB69-6AD2-4D50-A87A-997BAFDA515B}" sibTransId="{8BE51BF0-8E04-451C-B51D-1D62EC991F47}"/>
    <dgm:cxn modelId="{D8667552-FF91-4474-B04C-DC835AEEA995}" type="presOf" srcId="{2BB0BCCE-D99F-44C6-96D8-9F8A27F109BA}" destId="{430BA319-8282-41E5-BBE8-28AB6CEF2588}" srcOrd="0" destOrd="0" presId="urn:microsoft.com/office/officeart/2005/8/layout/process4"/>
    <dgm:cxn modelId="{749DA455-A758-463D-883C-19DE22702F3D}" type="presOf" srcId="{EF408208-9937-4DC6-88FE-9067E316D3E5}" destId="{BC7EA0E6-4F8E-41A9-AEDE-A31AD54B04FB}" srcOrd="0" destOrd="0" presId="urn:microsoft.com/office/officeart/2005/8/layout/process4"/>
    <dgm:cxn modelId="{1AEA3E56-C80B-4673-8711-DB80480E3A49}" srcId="{E287493C-34DF-4680-B3BE-66301CC4F53A}" destId="{092F1724-64C7-47C2-A930-C304D6C5C418}" srcOrd="1" destOrd="0" parTransId="{A45706C5-153A-4692-AA34-07E53C0F6961}" sibTransId="{475E0801-23B8-4800-96A3-7FD8128C996E}"/>
    <dgm:cxn modelId="{015FD256-552D-4F4D-BFCD-A96E3774462D}" type="presOf" srcId="{370FECB1-9A72-4F84-AA82-8444086B86CE}" destId="{EC1DCF88-23C0-44FD-9144-68C5DB58A6B1}" srcOrd="0" destOrd="0" presId="urn:microsoft.com/office/officeart/2005/8/layout/process4"/>
    <dgm:cxn modelId="{59A0EC57-B8E8-443E-881E-92392F12F196}" srcId="{8D9AE597-B713-4B33-9961-9004622386B6}" destId="{E287493C-34DF-4680-B3BE-66301CC4F53A}" srcOrd="0" destOrd="0" parTransId="{B86831A4-223A-401E-AB34-9F42F6FAB640}" sibTransId="{978ECC23-7BD7-45F3-AE04-351ADD538B15}"/>
    <dgm:cxn modelId="{9A86C481-5FA2-40CE-9BAE-BF9FDC8692AF}" type="presOf" srcId="{1D7D65E6-8764-4BCF-8489-58CF46ED0F5F}" destId="{2CB83FF1-98FC-4E47-AC53-F11C83E14339}" srcOrd="0" destOrd="0" presId="urn:microsoft.com/office/officeart/2005/8/layout/process4"/>
    <dgm:cxn modelId="{EF822885-7A92-4E6F-80DE-52A2B7696833}" type="presOf" srcId="{092F1724-64C7-47C2-A930-C304D6C5C418}" destId="{DADE818E-36EB-4B3B-8BE9-CDA7A5433F4F}" srcOrd="0" destOrd="0" presId="urn:microsoft.com/office/officeart/2005/8/layout/process4"/>
    <dgm:cxn modelId="{C394C191-92B4-4F03-B3CE-7B7F364D453A}" srcId="{E287493C-34DF-4680-B3BE-66301CC4F53A}" destId="{BA0DDF54-4A93-4BE6-BC77-2F5FF68CF4F1}" srcOrd="0" destOrd="0" parTransId="{A01B61FD-FAA3-42F9-999F-B6B3C5CB735D}" sibTransId="{C97F7105-5FB3-4F0D-9C75-C3E2B8393109}"/>
    <dgm:cxn modelId="{AB28C795-EA43-4CA4-8542-C5ED52D25FC4}" srcId="{2BB0BCCE-D99F-44C6-96D8-9F8A27F109BA}" destId="{1D7D65E6-8764-4BCF-8489-58CF46ED0F5F}" srcOrd="0" destOrd="0" parTransId="{E3E7577C-8122-475F-A926-0EB6BED81071}" sibTransId="{8BF41EA2-EF15-48AE-92E7-F5BD3D0664EB}"/>
    <dgm:cxn modelId="{C1ED03B3-1E0A-4FA5-9020-2E1F80E39636}" type="presOf" srcId="{E287493C-34DF-4680-B3BE-66301CC4F53A}" destId="{3F4AD340-CF9E-4DD0-B4C9-46153FB64CFF}" srcOrd="1" destOrd="0" presId="urn:microsoft.com/office/officeart/2005/8/layout/process4"/>
    <dgm:cxn modelId="{82587BBD-D269-461E-BFAB-EE9D5FF5A3AB}" type="presOf" srcId="{EF408208-9937-4DC6-88FE-9067E316D3E5}" destId="{FA18D68C-2A93-4D6A-B378-44E68BD48704}" srcOrd="1" destOrd="0" presId="urn:microsoft.com/office/officeart/2005/8/layout/process4"/>
    <dgm:cxn modelId="{A95FD1BD-7140-40E0-AD1D-50B85D0346A7}" type="presOf" srcId="{BA0DDF54-4A93-4BE6-BC77-2F5FF68CF4F1}" destId="{4FB366D1-EBAC-4ED7-BCCF-9E1975EF3C31}" srcOrd="0" destOrd="0" presId="urn:microsoft.com/office/officeart/2005/8/layout/process4"/>
    <dgm:cxn modelId="{49AB26D2-1B7B-41FC-AFE8-A0798C0F606A}" srcId="{EF408208-9937-4DC6-88FE-9067E316D3E5}" destId="{370FECB1-9A72-4F84-AA82-8444086B86CE}" srcOrd="1" destOrd="0" parTransId="{D6AF4E14-BB71-4D4E-832A-3972B2AB7FFD}" sibTransId="{63E55CF9-44D9-47B2-B98D-0050D309A6D2}"/>
    <dgm:cxn modelId="{5F6F92E8-8299-419B-9DFC-DBE9A80E080F}" type="presOf" srcId="{8D9AE597-B713-4B33-9961-9004622386B6}" destId="{2256D93B-B5A2-40DB-A1CC-ECB0588DE64B}" srcOrd="0" destOrd="0" presId="urn:microsoft.com/office/officeart/2005/8/layout/process4"/>
    <dgm:cxn modelId="{893F1398-61BD-42C8-A74D-E79E315F9443}" type="presParOf" srcId="{2256D93B-B5A2-40DB-A1CC-ECB0588DE64B}" destId="{2A59FA98-BA01-43B6-92FC-F42318124708}" srcOrd="0" destOrd="0" presId="urn:microsoft.com/office/officeart/2005/8/layout/process4"/>
    <dgm:cxn modelId="{88D6A45A-24C1-41AF-9903-DC89E75EBA75}" type="presParOf" srcId="{2A59FA98-BA01-43B6-92FC-F42318124708}" destId="{430BA319-8282-41E5-BBE8-28AB6CEF2588}" srcOrd="0" destOrd="0" presId="urn:microsoft.com/office/officeart/2005/8/layout/process4"/>
    <dgm:cxn modelId="{87FA06BF-CA95-4338-80CE-618187F7D62F}" type="presParOf" srcId="{2A59FA98-BA01-43B6-92FC-F42318124708}" destId="{B69AB2FF-5750-4D5B-84E8-338609E2E915}" srcOrd="1" destOrd="0" presId="urn:microsoft.com/office/officeart/2005/8/layout/process4"/>
    <dgm:cxn modelId="{4880506B-B7ED-461B-9770-ABB2096C481B}" type="presParOf" srcId="{2A59FA98-BA01-43B6-92FC-F42318124708}" destId="{84BD5EB9-207E-46D8-B2C6-3060C6185EAF}" srcOrd="2" destOrd="0" presId="urn:microsoft.com/office/officeart/2005/8/layout/process4"/>
    <dgm:cxn modelId="{838944C5-938F-4AA0-97D2-6B60690CD617}" type="presParOf" srcId="{84BD5EB9-207E-46D8-B2C6-3060C6185EAF}" destId="{2CB83FF1-98FC-4E47-AC53-F11C83E14339}" srcOrd="0" destOrd="0" presId="urn:microsoft.com/office/officeart/2005/8/layout/process4"/>
    <dgm:cxn modelId="{F5AB188D-2E2B-4B9C-8A27-512090E05FEC}" type="presParOf" srcId="{84BD5EB9-207E-46D8-B2C6-3060C6185EAF}" destId="{02A8F686-ECCD-40B5-A404-E675A6AEC0DB}" srcOrd="1" destOrd="0" presId="urn:microsoft.com/office/officeart/2005/8/layout/process4"/>
    <dgm:cxn modelId="{1114ECF9-6A9C-4F3D-B23F-6C9EA3BBD802}" type="presParOf" srcId="{2256D93B-B5A2-40DB-A1CC-ECB0588DE64B}" destId="{A011AE85-9270-4F66-B12C-2330D40DC98C}" srcOrd="1" destOrd="0" presId="urn:microsoft.com/office/officeart/2005/8/layout/process4"/>
    <dgm:cxn modelId="{2CB41918-3317-44A9-9AA1-33D9009376AF}" type="presParOf" srcId="{2256D93B-B5A2-40DB-A1CC-ECB0588DE64B}" destId="{4A8A5828-8E9F-4485-8237-DF5CA014236A}" srcOrd="2" destOrd="0" presId="urn:microsoft.com/office/officeart/2005/8/layout/process4"/>
    <dgm:cxn modelId="{4F446459-17AD-496D-A53E-FDD9594DF7C2}" type="presParOf" srcId="{4A8A5828-8E9F-4485-8237-DF5CA014236A}" destId="{BC7EA0E6-4F8E-41A9-AEDE-A31AD54B04FB}" srcOrd="0" destOrd="0" presId="urn:microsoft.com/office/officeart/2005/8/layout/process4"/>
    <dgm:cxn modelId="{BCF3F2A7-0E7F-4D0B-B1AC-FB1E8EFF7398}" type="presParOf" srcId="{4A8A5828-8E9F-4485-8237-DF5CA014236A}" destId="{FA18D68C-2A93-4D6A-B378-44E68BD48704}" srcOrd="1" destOrd="0" presId="urn:microsoft.com/office/officeart/2005/8/layout/process4"/>
    <dgm:cxn modelId="{BBDA0F19-DE38-4E5B-871B-426CD4DD5EC2}" type="presParOf" srcId="{4A8A5828-8E9F-4485-8237-DF5CA014236A}" destId="{0A11B16B-6D31-4207-93F9-F4C56DC884F8}" srcOrd="2" destOrd="0" presId="urn:microsoft.com/office/officeart/2005/8/layout/process4"/>
    <dgm:cxn modelId="{8F50D4D8-CF38-4ADC-8731-87FDB93097B4}" type="presParOf" srcId="{0A11B16B-6D31-4207-93F9-F4C56DC884F8}" destId="{E090B4CB-5138-4E15-8ADD-817736F47EFC}" srcOrd="0" destOrd="0" presId="urn:microsoft.com/office/officeart/2005/8/layout/process4"/>
    <dgm:cxn modelId="{8ED60CE3-244B-4E39-B1E5-7479EFAC5BA3}" type="presParOf" srcId="{0A11B16B-6D31-4207-93F9-F4C56DC884F8}" destId="{EC1DCF88-23C0-44FD-9144-68C5DB58A6B1}" srcOrd="1" destOrd="0" presId="urn:microsoft.com/office/officeart/2005/8/layout/process4"/>
    <dgm:cxn modelId="{D951CE5E-681D-4B23-89C4-943E2AC26958}" type="presParOf" srcId="{2256D93B-B5A2-40DB-A1CC-ECB0588DE64B}" destId="{9AD905C1-B2A2-4D4F-B707-9C3AEDF8897C}" srcOrd="3" destOrd="0" presId="urn:microsoft.com/office/officeart/2005/8/layout/process4"/>
    <dgm:cxn modelId="{C33F8939-FB68-4BE1-8C49-80DACDBFB3C6}" type="presParOf" srcId="{2256D93B-B5A2-40DB-A1CC-ECB0588DE64B}" destId="{4BC0AF37-B4BF-409A-BE18-35CA3FDA1401}" srcOrd="4" destOrd="0" presId="urn:microsoft.com/office/officeart/2005/8/layout/process4"/>
    <dgm:cxn modelId="{8B18736D-C13A-4A95-9B46-309BA6A43D0A}" type="presParOf" srcId="{4BC0AF37-B4BF-409A-BE18-35CA3FDA1401}" destId="{3BD1CFFE-5F7D-4DF4-9240-D76F63625278}" srcOrd="0" destOrd="0" presId="urn:microsoft.com/office/officeart/2005/8/layout/process4"/>
    <dgm:cxn modelId="{EBACA6C7-74EA-4C45-A341-1A8DCF513A1D}" type="presParOf" srcId="{4BC0AF37-B4BF-409A-BE18-35CA3FDA1401}" destId="{3F4AD340-CF9E-4DD0-B4C9-46153FB64CFF}" srcOrd="1" destOrd="0" presId="urn:microsoft.com/office/officeart/2005/8/layout/process4"/>
    <dgm:cxn modelId="{277625C3-E367-46FA-9748-06770CC83ED4}" type="presParOf" srcId="{4BC0AF37-B4BF-409A-BE18-35CA3FDA1401}" destId="{8A8CC04B-5D77-4302-A89A-EFB4F05BE824}" srcOrd="2" destOrd="0" presId="urn:microsoft.com/office/officeart/2005/8/layout/process4"/>
    <dgm:cxn modelId="{D15C30C8-7291-42A6-85A8-A975A3BDCD60}" type="presParOf" srcId="{8A8CC04B-5D77-4302-A89A-EFB4F05BE824}" destId="{4FB366D1-EBAC-4ED7-BCCF-9E1975EF3C31}" srcOrd="0" destOrd="0" presId="urn:microsoft.com/office/officeart/2005/8/layout/process4"/>
    <dgm:cxn modelId="{1326710F-8E37-4713-A6B0-B35E3B32A3AB}" type="presParOf" srcId="{8A8CC04B-5D77-4302-A89A-EFB4F05BE824}" destId="{DADE818E-36EB-4B3B-8BE9-CDA7A5433F4F}"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8A6A94B-BD7E-4494-8357-E3E6864DFE1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97774850-1DA7-484A-A072-1B1E89A08E0B}">
      <dgm:prSet custT="1"/>
      <dgm:spPr/>
      <dgm:t>
        <a:bodyPr/>
        <a:lstStyle/>
        <a:p>
          <a:r>
            <a:rPr lang="en-US" sz="1600" i="1" dirty="0">
              <a:latin typeface="Poppins" panose="00000500000000000000" pitchFamily="2" charset="0"/>
              <a:cs typeface="Poppins" panose="00000500000000000000" pitchFamily="2" charset="0"/>
            </a:rPr>
            <a:t>Aging</a:t>
          </a:r>
          <a:r>
            <a:rPr lang="en-US" sz="1600" dirty="0">
              <a:latin typeface="Poppins" panose="00000500000000000000" pitchFamily="2" charset="0"/>
              <a:cs typeface="Poppins" panose="00000500000000000000" pitchFamily="2" charset="0"/>
            </a:rPr>
            <a:t> de Cuentas </a:t>
          </a:r>
          <a:r>
            <a:rPr lang="en-US" sz="1600" dirty="0" err="1">
              <a:latin typeface="Poppins" panose="00000500000000000000" pitchFamily="2" charset="0"/>
              <a:cs typeface="Poppins" panose="00000500000000000000" pitchFamily="2" charset="0"/>
            </a:rPr>
            <a:t>por</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Cobrar</a:t>
          </a:r>
          <a:r>
            <a:rPr lang="en-US" sz="1600" dirty="0">
              <a:latin typeface="Poppins" panose="00000500000000000000" pitchFamily="2" charset="0"/>
              <a:cs typeface="Poppins" panose="00000500000000000000" pitchFamily="2" charset="0"/>
            </a:rPr>
            <a:t> </a:t>
          </a:r>
        </a:p>
        <a:p>
          <a:r>
            <a:rPr lang="en-US" sz="1600" i="1" dirty="0">
              <a:latin typeface="Poppins" panose="00000500000000000000" pitchFamily="2" charset="0"/>
              <a:cs typeface="Poppins" panose="00000500000000000000" pitchFamily="2" charset="0"/>
            </a:rPr>
            <a:t>Aging</a:t>
          </a:r>
          <a:r>
            <a:rPr lang="en-US" sz="1600" dirty="0">
              <a:latin typeface="Poppins" panose="00000500000000000000" pitchFamily="2" charset="0"/>
              <a:cs typeface="Poppins" panose="00000500000000000000" pitchFamily="2" charset="0"/>
            </a:rPr>
            <a:t> de Cuentas </a:t>
          </a:r>
          <a:r>
            <a:rPr lang="en-US" sz="1600" dirty="0" err="1">
              <a:latin typeface="Poppins" panose="00000500000000000000" pitchFamily="2" charset="0"/>
              <a:cs typeface="Poppins" panose="00000500000000000000" pitchFamily="2" charset="0"/>
            </a:rPr>
            <a:t>por</a:t>
          </a:r>
          <a:r>
            <a:rPr lang="en-US" sz="1600" dirty="0">
              <a:latin typeface="Poppins" panose="00000500000000000000" pitchFamily="2" charset="0"/>
              <a:cs typeface="Poppins" panose="00000500000000000000" pitchFamily="2" charset="0"/>
            </a:rPr>
            <a:t> Pagar</a:t>
          </a:r>
        </a:p>
      </dgm:t>
    </dgm:pt>
    <dgm:pt modelId="{FE70B5F4-E183-49DF-8AE7-3F64391C4140}" type="parTrans" cxnId="{71666235-C435-4746-B367-D592CC033CF0}">
      <dgm:prSet/>
      <dgm:spPr/>
      <dgm:t>
        <a:bodyPr/>
        <a:lstStyle/>
        <a:p>
          <a:endParaRPr lang="en-US"/>
        </a:p>
      </dgm:t>
    </dgm:pt>
    <dgm:pt modelId="{99520C94-081F-45B0-9299-26E78BC83E22}" type="sibTrans" cxnId="{71666235-C435-4746-B367-D592CC033CF0}">
      <dgm:prSet/>
      <dgm:spPr/>
      <dgm:t>
        <a:bodyPr/>
        <a:lstStyle/>
        <a:p>
          <a:endParaRPr lang="en-US"/>
        </a:p>
      </dgm:t>
    </dgm:pt>
    <dgm:pt modelId="{C72E7AB7-93CA-46E0-AD88-C9E5CB21075D}">
      <dgm:prSet custT="1"/>
      <dgm:spPr/>
      <dgm:t>
        <a:bodyPr/>
        <a:lstStyle/>
        <a:p>
          <a:r>
            <a:rPr lang="en-US" sz="1600" dirty="0">
              <a:latin typeface="Poppins" panose="00000500000000000000" pitchFamily="2" charset="0"/>
              <a:cs typeface="Poppins" panose="00000500000000000000" pitchFamily="2" charset="0"/>
            </a:rPr>
            <a:t>Línea de Crédito (carta </a:t>
          </a:r>
          <a:r>
            <a:rPr lang="en-US" sz="1600" dirty="0" err="1">
              <a:latin typeface="Poppins" panose="00000500000000000000" pitchFamily="2" charset="0"/>
              <a:cs typeface="Poppins" panose="00000500000000000000" pitchFamily="2" charset="0"/>
            </a:rPr>
            <a:t>actualizada</a:t>
          </a:r>
          <a:r>
            <a:rPr lang="en-US" sz="1600" dirty="0">
              <a:latin typeface="Poppins" panose="00000500000000000000" pitchFamily="2" charset="0"/>
              <a:cs typeface="Poppins" panose="00000500000000000000" pitchFamily="2" charset="0"/>
            </a:rPr>
            <a:t> que </a:t>
          </a:r>
          <a:r>
            <a:rPr lang="en-US" sz="1600" dirty="0" err="1">
              <a:latin typeface="Poppins" panose="00000500000000000000" pitchFamily="2" charset="0"/>
              <a:cs typeface="Poppins" panose="00000500000000000000" pitchFamily="2" charset="0"/>
            </a:rPr>
            <a:t>especifique</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cantidad</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en</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uso</a:t>
          </a:r>
          <a:r>
            <a:rPr lang="en-US" sz="1600" dirty="0">
              <a:latin typeface="Poppins" panose="00000500000000000000" pitchFamily="2" charset="0"/>
              <a:cs typeface="Poppins" panose="00000500000000000000" pitchFamily="2" charset="0"/>
            </a:rPr>
            <a:t> y disponible y/o Carta </a:t>
          </a:r>
          <a:r>
            <a:rPr lang="en-US" sz="1600" dirty="0" err="1">
              <a:latin typeface="Poppins" panose="00000500000000000000" pitchFamily="2" charset="0"/>
              <a:cs typeface="Poppins" panose="00000500000000000000" pitchFamily="2" charset="0"/>
            </a:rPr>
            <a:t>Compromiso</a:t>
          </a:r>
          <a:r>
            <a:rPr lang="en-US" sz="1600" dirty="0">
              <a:latin typeface="Poppins" panose="00000500000000000000" pitchFamily="2" charset="0"/>
              <a:cs typeface="Poppins" panose="00000500000000000000" pitchFamily="2" charset="0"/>
            </a:rPr>
            <a:t> del Banco)</a:t>
          </a:r>
        </a:p>
      </dgm:t>
    </dgm:pt>
    <dgm:pt modelId="{5F6DC1E2-2DC7-4A0E-B6F5-89CB2425B80F}" type="parTrans" cxnId="{CA6D6BDC-F9F3-48AC-8D91-98502DCF55AF}">
      <dgm:prSet/>
      <dgm:spPr/>
      <dgm:t>
        <a:bodyPr/>
        <a:lstStyle/>
        <a:p>
          <a:endParaRPr lang="en-US"/>
        </a:p>
      </dgm:t>
    </dgm:pt>
    <dgm:pt modelId="{D7F7BDE3-A445-4F97-BAD5-327247B1E69E}" type="sibTrans" cxnId="{CA6D6BDC-F9F3-48AC-8D91-98502DCF55AF}">
      <dgm:prSet/>
      <dgm:spPr/>
      <dgm:t>
        <a:bodyPr/>
        <a:lstStyle/>
        <a:p>
          <a:endParaRPr lang="en-US"/>
        </a:p>
      </dgm:t>
    </dgm:pt>
    <dgm:pt modelId="{D1330A02-D72B-421F-B71C-41B12D5172F2}">
      <dgm:prSet custT="1"/>
      <dgm:spPr/>
      <dgm:t>
        <a:bodyPr/>
        <a:lstStyle/>
        <a:p>
          <a:r>
            <a:rPr lang="en-US" sz="1600" dirty="0">
              <a:latin typeface="Poppins" panose="00000500000000000000" pitchFamily="2" charset="0"/>
              <a:cs typeface="Poppins" panose="00000500000000000000" pitchFamily="2" charset="0"/>
            </a:rPr>
            <a:t>Estado Financiero </a:t>
          </a:r>
          <a:r>
            <a:rPr lang="en-US" sz="1600" dirty="0" err="1">
              <a:latin typeface="Poppins" panose="00000500000000000000" pitchFamily="2" charset="0"/>
              <a:cs typeface="Poppins" panose="00000500000000000000" pitchFamily="2" charset="0"/>
            </a:rPr>
            <a:t>Revisado</a:t>
          </a:r>
          <a:endParaRPr lang="en-US" sz="1600" dirty="0">
            <a:latin typeface="Poppins" panose="00000500000000000000" pitchFamily="2" charset="0"/>
            <a:cs typeface="Poppins" panose="00000500000000000000" pitchFamily="2" charset="0"/>
          </a:endParaRPr>
        </a:p>
        <a:p>
          <a:r>
            <a:rPr lang="en-US" sz="1600" dirty="0">
              <a:latin typeface="Poppins" panose="00000500000000000000" pitchFamily="2" charset="0"/>
              <a:cs typeface="Poppins" panose="00000500000000000000" pitchFamily="2" charset="0"/>
            </a:rPr>
            <a:t> o </a:t>
          </a:r>
          <a:r>
            <a:rPr lang="en-US" sz="1600" dirty="0" err="1">
              <a:latin typeface="Poppins" panose="00000500000000000000" pitchFamily="2" charset="0"/>
              <a:cs typeface="Poppins" panose="00000500000000000000" pitchFamily="2" charset="0"/>
            </a:rPr>
            <a:t>Auditado</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según</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aplique</a:t>
          </a:r>
          <a:endParaRPr lang="en-US" sz="1600" dirty="0">
            <a:latin typeface="Poppins" panose="00000500000000000000" pitchFamily="2" charset="0"/>
            <a:cs typeface="Poppins" panose="00000500000000000000" pitchFamily="2" charset="0"/>
          </a:endParaRPr>
        </a:p>
      </dgm:t>
    </dgm:pt>
    <dgm:pt modelId="{470B4A93-A4E7-451D-AEFA-8D26AC8AF60D}" type="parTrans" cxnId="{DA628EBF-6534-42AC-A34A-769BE18B2441}">
      <dgm:prSet/>
      <dgm:spPr/>
      <dgm:t>
        <a:bodyPr/>
        <a:lstStyle/>
        <a:p>
          <a:endParaRPr lang="en-US"/>
        </a:p>
      </dgm:t>
    </dgm:pt>
    <dgm:pt modelId="{901AD568-D2FD-44AB-A5B3-7B2684946093}" type="sibTrans" cxnId="{DA628EBF-6534-42AC-A34A-769BE18B2441}">
      <dgm:prSet/>
      <dgm:spPr/>
      <dgm:t>
        <a:bodyPr/>
        <a:lstStyle/>
        <a:p>
          <a:endParaRPr lang="en-US"/>
        </a:p>
      </dgm:t>
    </dgm:pt>
    <dgm:pt modelId="{26ED390E-E0CD-4711-815E-5D5CB1B9D178}">
      <dgm:prSet custT="1"/>
      <dgm:spPr/>
      <dgm:t>
        <a:bodyPr/>
        <a:lstStyle/>
        <a:p>
          <a:r>
            <a:rPr lang="en-US" sz="1600" dirty="0">
              <a:latin typeface="Poppins" panose="00000500000000000000" pitchFamily="2" charset="0"/>
              <a:cs typeface="Poppins" panose="00000500000000000000" pitchFamily="2" charset="0"/>
            </a:rPr>
            <a:t>Estado Financiero </a:t>
          </a:r>
          <a:r>
            <a:rPr lang="en-US" sz="1600" dirty="0" err="1">
              <a:latin typeface="Poppins" panose="00000500000000000000" pitchFamily="2" charset="0"/>
              <a:cs typeface="Poppins" panose="00000500000000000000" pitchFamily="2" charset="0"/>
            </a:rPr>
            <a:t>reciente</a:t>
          </a:r>
          <a:r>
            <a:rPr lang="en-US" sz="1600" dirty="0">
              <a:latin typeface="Poppins" panose="00000500000000000000" pitchFamily="2" charset="0"/>
              <a:cs typeface="Poppins" panose="00000500000000000000" pitchFamily="2" charset="0"/>
            </a:rPr>
            <a:t> (2024)</a:t>
          </a:r>
        </a:p>
      </dgm:t>
    </dgm:pt>
    <dgm:pt modelId="{02C3C295-29D3-4ADC-B598-7C597747F5CE}" type="parTrans" cxnId="{DAEAA8D2-CC51-4A80-B297-CAF981C4DE68}">
      <dgm:prSet/>
      <dgm:spPr/>
      <dgm:t>
        <a:bodyPr/>
        <a:lstStyle/>
        <a:p>
          <a:endParaRPr lang="en-US"/>
        </a:p>
      </dgm:t>
    </dgm:pt>
    <dgm:pt modelId="{E0EC37AD-DBC1-4456-850C-5BA992E3535E}" type="sibTrans" cxnId="{DAEAA8D2-CC51-4A80-B297-CAF981C4DE68}">
      <dgm:prSet/>
      <dgm:spPr/>
      <dgm:t>
        <a:bodyPr/>
        <a:lstStyle/>
        <a:p>
          <a:endParaRPr lang="en-US"/>
        </a:p>
      </dgm:t>
    </dgm:pt>
    <dgm:pt modelId="{23ACB5FB-F3FB-42B1-B623-1389E9A2ACBA}">
      <dgm:prSet custT="1"/>
      <dgm:spPr/>
      <dgm:t>
        <a:bodyPr/>
        <a:lstStyle/>
        <a:p>
          <a:pPr algn="ctr"/>
          <a:r>
            <a:rPr lang="en-US" sz="1600" dirty="0">
              <a:latin typeface="Poppins" panose="00000500000000000000" pitchFamily="2" charset="0"/>
              <a:cs typeface="Poppins" panose="00000500000000000000" pitchFamily="2" charset="0"/>
            </a:rPr>
            <a:t>Los </a:t>
          </a:r>
          <a:r>
            <a:rPr lang="en-US" sz="1600" dirty="0" err="1">
              <a:latin typeface="Poppins" panose="00000500000000000000" pitchFamily="2" charset="0"/>
              <a:cs typeface="Poppins" panose="00000500000000000000" pitchFamily="2" charset="0"/>
            </a:rPr>
            <a:t>Estados</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Financieros</a:t>
          </a:r>
          <a:r>
            <a:rPr lang="en-US" sz="1600" dirty="0">
              <a:latin typeface="Poppins" panose="00000500000000000000" pitchFamily="2" charset="0"/>
              <a:cs typeface="Poppins" panose="00000500000000000000" pitchFamily="2" charset="0"/>
            </a:rPr>
            <a:t> de las </a:t>
          </a:r>
          <a:r>
            <a:rPr lang="en-US" sz="1600" dirty="0" err="1">
              <a:latin typeface="Poppins" panose="00000500000000000000" pitchFamily="2" charset="0"/>
              <a:cs typeface="Poppins" panose="00000500000000000000" pitchFamily="2" charset="0"/>
            </a:rPr>
            <a:t>compañias</a:t>
          </a:r>
          <a:r>
            <a:rPr lang="en-US" sz="1600" dirty="0">
              <a:latin typeface="Poppins" panose="00000500000000000000" pitchFamily="2" charset="0"/>
              <a:cs typeface="Poppins" panose="00000500000000000000" pitchFamily="2" charset="0"/>
            </a:rPr>
            <a:t> con un </a:t>
          </a:r>
          <a:r>
            <a:rPr lang="en-US" sz="1600" dirty="0" err="1">
              <a:latin typeface="Poppins" panose="00000500000000000000" pitchFamily="2" charset="0"/>
              <a:cs typeface="Poppins" panose="00000500000000000000" pitchFamily="2" charset="0"/>
            </a:rPr>
            <a:t>volumen</a:t>
          </a:r>
          <a:r>
            <a:rPr lang="en-US" sz="1600" dirty="0">
              <a:latin typeface="Poppins" panose="00000500000000000000" pitchFamily="2" charset="0"/>
              <a:cs typeface="Poppins" panose="00000500000000000000" pitchFamily="2" charset="0"/>
            </a:rPr>
            <a:t> de </a:t>
          </a:r>
          <a:r>
            <a:rPr lang="en-US" sz="1600" dirty="0" err="1">
              <a:latin typeface="Poppins" panose="00000500000000000000" pitchFamily="2" charset="0"/>
              <a:cs typeface="Poppins" panose="00000500000000000000" pitchFamily="2" charset="0"/>
            </a:rPr>
            <a:t>negocios</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menor</a:t>
          </a:r>
          <a:r>
            <a:rPr lang="en-US" sz="1600" dirty="0">
              <a:latin typeface="Poppins" panose="00000500000000000000" pitchFamily="2" charset="0"/>
              <a:cs typeface="Poppins" panose="00000500000000000000" pitchFamily="2" charset="0"/>
            </a:rPr>
            <a:t> de $3,000,000.00 </a:t>
          </a:r>
          <a:r>
            <a:rPr lang="en-US" sz="1600" b="1" dirty="0">
              <a:latin typeface="Poppins" panose="00000500000000000000" pitchFamily="2" charset="0"/>
              <a:cs typeface="Poppins" panose="00000500000000000000" pitchFamily="2" charset="0"/>
            </a:rPr>
            <a:t>NO</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tienen</a:t>
          </a:r>
          <a:r>
            <a:rPr lang="en-US" sz="1600" dirty="0">
              <a:latin typeface="Poppins" panose="00000500000000000000" pitchFamily="2" charset="0"/>
              <a:cs typeface="Poppins" panose="00000500000000000000" pitchFamily="2" charset="0"/>
            </a:rPr>
            <a:t> que ser </a:t>
          </a:r>
          <a:r>
            <a:rPr lang="en-US" sz="1600" dirty="0" err="1">
              <a:latin typeface="Poppins" panose="00000500000000000000" pitchFamily="2" charset="0"/>
              <a:cs typeface="Poppins" panose="00000500000000000000" pitchFamily="2" charset="0"/>
            </a:rPr>
            <a:t>Auditados</a:t>
          </a:r>
          <a:r>
            <a:rPr lang="en-US" sz="1600" dirty="0">
              <a:latin typeface="Poppins" panose="00000500000000000000" pitchFamily="2" charset="0"/>
              <a:cs typeface="Poppins" panose="00000500000000000000" pitchFamily="2" charset="0"/>
            </a:rPr>
            <a:t>.</a:t>
          </a:r>
        </a:p>
      </dgm:t>
    </dgm:pt>
    <dgm:pt modelId="{7F456EF9-158F-4710-9703-8D6EC4CE57B9}" type="parTrans" cxnId="{59CC9116-B368-4F65-A355-CBE370F2995D}">
      <dgm:prSet/>
      <dgm:spPr/>
      <dgm:t>
        <a:bodyPr/>
        <a:lstStyle/>
        <a:p>
          <a:endParaRPr lang="en-US"/>
        </a:p>
      </dgm:t>
    </dgm:pt>
    <dgm:pt modelId="{09D014B1-AF3E-48F8-B1F7-05DEB7E848CA}" type="sibTrans" cxnId="{59CC9116-B368-4F65-A355-CBE370F2995D}">
      <dgm:prSet/>
      <dgm:spPr/>
      <dgm:t>
        <a:bodyPr/>
        <a:lstStyle/>
        <a:p>
          <a:endParaRPr lang="en-US"/>
        </a:p>
      </dgm:t>
    </dgm:pt>
    <dgm:pt modelId="{60CB95E9-93DB-4E34-A70E-22565E05FDE1}" type="pres">
      <dgm:prSet presAssocID="{F8A6A94B-BD7E-4494-8357-E3E6864DFE1B}" presName="diagram" presStyleCnt="0">
        <dgm:presLayoutVars>
          <dgm:dir/>
          <dgm:resizeHandles val="exact"/>
        </dgm:presLayoutVars>
      </dgm:prSet>
      <dgm:spPr/>
    </dgm:pt>
    <dgm:pt modelId="{8DFE079C-B34D-417E-81FF-29E33C9A47F1}" type="pres">
      <dgm:prSet presAssocID="{97774850-1DA7-484A-A072-1B1E89A08E0B}" presName="node" presStyleLbl="node1" presStyleIdx="0" presStyleCnt="5">
        <dgm:presLayoutVars>
          <dgm:bulletEnabled val="1"/>
        </dgm:presLayoutVars>
      </dgm:prSet>
      <dgm:spPr/>
    </dgm:pt>
    <dgm:pt modelId="{E7AF4688-3A14-4505-916D-756531E1FCAA}" type="pres">
      <dgm:prSet presAssocID="{99520C94-081F-45B0-9299-26E78BC83E22}" presName="sibTrans" presStyleCnt="0"/>
      <dgm:spPr/>
    </dgm:pt>
    <dgm:pt modelId="{D67EDD72-F7DF-415C-A7E2-D18BBF1E89C9}" type="pres">
      <dgm:prSet presAssocID="{C72E7AB7-93CA-46E0-AD88-C9E5CB21075D}" presName="node" presStyleLbl="node1" presStyleIdx="1" presStyleCnt="5">
        <dgm:presLayoutVars>
          <dgm:bulletEnabled val="1"/>
        </dgm:presLayoutVars>
      </dgm:prSet>
      <dgm:spPr/>
    </dgm:pt>
    <dgm:pt modelId="{53AF8982-C2CB-4695-8337-DA3B7AA9CBB6}" type="pres">
      <dgm:prSet presAssocID="{D7F7BDE3-A445-4F97-BAD5-327247B1E69E}" presName="sibTrans" presStyleCnt="0"/>
      <dgm:spPr/>
    </dgm:pt>
    <dgm:pt modelId="{9E0B654D-A25E-47CE-8424-ABB7A6AD003D}" type="pres">
      <dgm:prSet presAssocID="{D1330A02-D72B-421F-B71C-41B12D5172F2}" presName="node" presStyleLbl="node1" presStyleIdx="2" presStyleCnt="5">
        <dgm:presLayoutVars>
          <dgm:bulletEnabled val="1"/>
        </dgm:presLayoutVars>
      </dgm:prSet>
      <dgm:spPr/>
    </dgm:pt>
    <dgm:pt modelId="{B23E32FB-C6D0-4852-ACB2-17948C8D3225}" type="pres">
      <dgm:prSet presAssocID="{901AD568-D2FD-44AB-A5B3-7B2684946093}" presName="sibTrans" presStyleCnt="0"/>
      <dgm:spPr/>
    </dgm:pt>
    <dgm:pt modelId="{0AB9FB14-0236-4BA8-813A-E606FEC7D4CA}" type="pres">
      <dgm:prSet presAssocID="{26ED390E-E0CD-4711-815E-5D5CB1B9D178}" presName="node" presStyleLbl="node1" presStyleIdx="3" presStyleCnt="5">
        <dgm:presLayoutVars>
          <dgm:bulletEnabled val="1"/>
        </dgm:presLayoutVars>
      </dgm:prSet>
      <dgm:spPr/>
    </dgm:pt>
    <dgm:pt modelId="{F93B70C5-5916-4957-A6D8-D9661EE1521D}" type="pres">
      <dgm:prSet presAssocID="{E0EC37AD-DBC1-4456-850C-5BA992E3535E}" presName="sibTrans" presStyleCnt="0"/>
      <dgm:spPr/>
    </dgm:pt>
    <dgm:pt modelId="{FF9B907C-4370-48CB-9627-917E481E7FE8}" type="pres">
      <dgm:prSet presAssocID="{23ACB5FB-F3FB-42B1-B623-1389E9A2ACBA}" presName="node" presStyleLbl="node1" presStyleIdx="4" presStyleCnt="5">
        <dgm:presLayoutVars>
          <dgm:bulletEnabled val="1"/>
        </dgm:presLayoutVars>
      </dgm:prSet>
      <dgm:spPr/>
    </dgm:pt>
  </dgm:ptLst>
  <dgm:cxnLst>
    <dgm:cxn modelId="{A616F705-5643-4309-BE74-E9AEE5957A00}" type="presOf" srcId="{C72E7AB7-93CA-46E0-AD88-C9E5CB21075D}" destId="{D67EDD72-F7DF-415C-A7E2-D18BBF1E89C9}" srcOrd="0" destOrd="0" presId="urn:microsoft.com/office/officeart/2005/8/layout/default"/>
    <dgm:cxn modelId="{59CC9116-B368-4F65-A355-CBE370F2995D}" srcId="{F8A6A94B-BD7E-4494-8357-E3E6864DFE1B}" destId="{23ACB5FB-F3FB-42B1-B623-1389E9A2ACBA}" srcOrd="4" destOrd="0" parTransId="{7F456EF9-158F-4710-9703-8D6EC4CE57B9}" sibTransId="{09D014B1-AF3E-48F8-B1F7-05DEB7E848CA}"/>
    <dgm:cxn modelId="{71666235-C435-4746-B367-D592CC033CF0}" srcId="{F8A6A94B-BD7E-4494-8357-E3E6864DFE1B}" destId="{97774850-1DA7-484A-A072-1B1E89A08E0B}" srcOrd="0" destOrd="0" parTransId="{FE70B5F4-E183-49DF-8AE7-3F64391C4140}" sibTransId="{99520C94-081F-45B0-9299-26E78BC83E22}"/>
    <dgm:cxn modelId="{BCA18261-687D-417C-8BF4-56E9DC014BC5}" type="presOf" srcId="{D1330A02-D72B-421F-B71C-41B12D5172F2}" destId="{9E0B654D-A25E-47CE-8424-ABB7A6AD003D}" srcOrd="0" destOrd="0" presId="urn:microsoft.com/office/officeart/2005/8/layout/default"/>
    <dgm:cxn modelId="{268AD194-A933-4348-AECC-22D50D0B6317}" type="presOf" srcId="{23ACB5FB-F3FB-42B1-B623-1389E9A2ACBA}" destId="{FF9B907C-4370-48CB-9627-917E481E7FE8}" srcOrd="0" destOrd="0" presId="urn:microsoft.com/office/officeart/2005/8/layout/default"/>
    <dgm:cxn modelId="{DA628EBF-6534-42AC-A34A-769BE18B2441}" srcId="{F8A6A94B-BD7E-4494-8357-E3E6864DFE1B}" destId="{D1330A02-D72B-421F-B71C-41B12D5172F2}" srcOrd="2" destOrd="0" parTransId="{470B4A93-A4E7-451D-AEFA-8D26AC8AF60D}" sibTransId="{901AD568-D2FD-44AB-A5B3-7B2684946093}"/>
    <dgm:cxn modelId="{5C6DB8C8-0173-4B8A-A849-B82DB1E114B5}" type="presOf" srcId="{F8A6A94B-BD7E-4494-8357-E3E6864DFE1B}" destId="{60CB95E9-93DB-4E34-A70E-22565E05FDE1}" srcOrd="0" destOrd="0" presId="urn:microsoft.com/office/officeart/2005/8/layout/default"/>
    <dgm:cxn modelId="{3A3207CB-61BF-4B69-9F69-2ADD89038643}" type="presOf" srcId="{26ED390E-E0CD-4711-815E-5D5CB1B9D178}" destId="{0AB9FB14-0236-4BA8-813A-E606FEC7D4CA}" srcOrd="0" destOrd="0" presId="urn:microsoft.com/office/officeart/2005/8/layout/default"/>
    <dgm:cxn modelId="{DAEAA8D2-CC51-4A80-B297-CAF981C4DE68}" srcId="{F8A6A94B-BD7E-4494-8357-E3E6864DFE1B}" destId="{26ED390E-E0CD-4711-815E-5D5CB1B9D178}" srcOrd="3" destOrd="0" parTransId="{02C3C295-29D3-4ADC-B598-7C597747F5CE}" sibTransId="{E0EC37AD-DBC1-4456-850C-5BA992E3535E}"/>
    <dgm:cxn modelId="{A459B8D8-F721-47D6-B366-6A764D0B4559}" type="presOf" srcId="{97774850-1DA7-484A-A072-1B1E89A08E0B}" destId="{8DFE079C-B34D-417E-81FF-29E33C9A47F1}" srcOrd="0" destOrd="0" presId="urn:microsoft.com/office/officeart/2005/8/layout/default"/>
    <dgm:cxn modelId="{CA6D6BDC-F9F3-48AC-8D91-98502DCF55AF}" srcId="{F8A6A94B-BD7E-4494-8357-E3E6864DFE1B}" destId="{C72E7AB7-93CA-46E0-AD88-C9E5CB21075D}" srcOrd="1" destOrd="0" parTransId="{5F6DC1E2-2DC7-4A0E-B6F5-89CB2425B80F}" sibTransId="{D7F7BDE3-A445-4F97-BAD5-327247B1E69E}"/>
    <dgm:cxn modelId="{3ECB9E70-DD1F-49CF-A230-A923BD0EBE0F}" type="presParOf" srcId="{60CB95E9-93DB-4E34-A70E-22565E05FDE1}" destId="{8DFE079C-B34D-417E-81FF-29E33C9A47F1}" srcOrd="0" destOrd="0" presId="urn:microsoft.com/office/officeart/2005/8/layout/default"/>
    <dgm:cxn modelId="{BC4F88A0-C6FF-4C8C-8901-A02FC0D93145}" type="presParOf" srcId="{60CB95E9-93DB-4E34-A70E-22565E05FDE1}" destId="{E7AF4688-3A14-4505-916D-756531E1FCAA}" srcOrd="1" destOrd="0" presId="urn:microsoft.com/office/officeart/2005/8/layout/default"/>
    <dgm:cxn modelId="{5B1FB30B-12D9-4531-A826-984ACB5BDB60}" type="presParOf" srcId="{60CB95E9-93DB-4E34-A70E-22565E05FDE1}" destId="{D67EDD72-F7DF-415C-A7E2-D18BBF1E89C9}" srcOrd="2" destOrd="0" presId="urn:microsoft.com/office/officeart/2005/8/layout/default"/>
    <dgm:cxn modelId="{03FB58A3-9B73-4642-A268-37CC9ABE1FB8}" type="presParOf" srcId="{60CB95E9-93DB-4E34-A70E-22565E05FDE1}" destId="{53AF8982-C2CB-4695-8337-DA3B7AA9CBB6}" srcOrd="3" destOrd="0" presId="urn:microsoft.com/office/officeart/2005/8/layout/default"/>
    <dgm:cxn modelId="{16491DCF-DFD6-47BA-8AC1-735877F921EB}" type="presParOf" srcId="{60CB95E9-93DB-4E34-A70E-22565E05FDE1}" destId="{9E0B654D-A25E-47CE-8424-ABB7A6AD003D}" srcOrd="4" destOrd="0" presId="urn:microsoft.com/office/officeart/2005/8/layout/default"/>
    <dgm:cxn modelId="{3AA4444D-7B7B-4894-9F14-41B3A7E7CF21}" type="presParOf" srcId="{60CB95E9-93DB-4E34-A70E-22565E05FDE1}" destId="{B23E32FB-C6D0-4852-ACB2-17948C8D3225}" srcOrd="5" destOrd="0" presId="urn:microsoft.com/office/officeart/2005/8/layout/default"/>
    <dgm:cxn modelId="{20364E11-C824-4DEC-8AF7-455640E9AABB}" type="presParOf" srcId="{60CB95E9-93DB-4E34-A70E-22565E05FDE1}" destId="{0AB9FB14-0236-4BA8-813A-E606FEC7D4CA}" srcOrd="6" destOrd="0" presId="urn:microsoft.com/office/officeart/2005/8/layout/default"/>
    <dgm:cxn modelId="{C603BB90-0FE8-4851-8E0C-78EA15FE4FD5}" type="presParOf" srcId="{60CB95E9-93DB-4E34-A70E-22565E05FDE1}" destId="{F93B70C5-5916-4957-A6D8-D9661EE1521D}" srcOrd="7" destOrd="0" presId="urn:microsoft.com/office/officeart/2005/8/layout/default"/>
    <dgm:cxn modelId="{19E5A059-3B0D-407A-BE6D-98105C1ABB62}" type="presParOf" srcId="{60CB95E9-93DB-4E34-A70E-22565E05FDE1}" destId="{FF9B907C-4370-48CB-9627-917E481E7FE8}" srcOrd="8"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F7544B0-7541-4CEB-95C3-BDB1A2E04104}"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6251F75F-757C-41CC-8E5F-28786DF34FBA}">
      <dgm:prSet custT="1"/>
      <dgm:spPr/>
      <dgm:t>
        <a:bodyPr/>
        <a:lstStyle/>
        <a:p>
          <a:pPr algn="ctr">
            <a:lnSpc>
              <a:spcPct val="100000"/>
            </a:lnSpc>
          </a:pPr>
          <a:r>
            <a:rPr lang="en-US" sz="1200" b="1" dirty="0">
              <a:latin typeface="Poppins" panose="00000500000000000000" pitchFamily="2" charset="0"/>
              <a:cs typeface="Poppins" panose="00000500000000000000" pitchFamily="2" charset="0"/>
            </a:rPr>
            <a:t>Enterprise Woman/Minority and Women-owned Business Enterprise</a:t>
          </a:r>
        </a:p>
        <a:p>
          <a:pPr algn="just">
            <a:lnSpc>
              <a:spcPct val="100000"/>
            </a:lnSpc>
          </a:pPr>
          <a:r>
            <a:rPr lang="en-US" sz="1200" dirty="0">
              <a:latin typeface="Poppins" panose="00000500000000000000" pitchFamily="2" charset="0"/>
              <a:cs typeface="Poppins" panose="00000500000000000000" pitchFamily="2" charset="0"/>
            </a:rPr>
            <a:t>Esta </a:t>
          </a:r>
          <a:r>
            <a:rPr lang="en-US" sz="1200" dirty="0" err="1">
              <a:latin typeface="Poppins" panose="00000500000000000000" pitchFamily="2" charset="0"/>
              <a:cs typeface="Poppins" panose="00000500000000000000" pitchFamily="2" charset="0"/>
            </a:rPr>
            <a:t>regulación</a:t>
          </a:r>
          <a:r>
            <a:rPr lang="en-US" sz="1200" dirty="0">
              <a:latin typeface="Poppins" panose="00000500000000000000" pitchFamily="2" charset="0"/>
              <a:cs typeface="Poppins" panose="00000500000000000000" pitchFamily="2" charset="0"/>
            </a:rPr>
            <a:t> federal se centra </a:t>
          </a:r>
          <a:r>
            <a:rPr lang="en-US" sz="1200" dirty="0" err="1">
              <a:latin typeface="Poppins" panose="00000500000000000000" pitchFamily="2" charset="0"/>
              <a:cs typeface="Poppins" panose="00000500000000000000" pitchFamily="2" charset="0"/>
            </a:rPr>
            <a:t>en</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ofrecer</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oportunidades</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reales</a:t>
          </a:r>
          <a:r>
            <a:rPr lang="en-US" sz="1200" dirty="0">
              <a:latin typeface="Poppins" panose="00000500000000000000" pitchFamily="2" charset="0"/>
              <a:cs typeface="Poppins" panose="00000500000000000000" pitchFamily="2" charset="0"/>
            </a:rPr>
            <a:t> de </a:t>
          </a:r>
          <a:r>
            <a:rPr lang="en-US" sz="1200" dirty="0" err="1">
              <a:latin typeface="Poppins" panose="00000500000000000000" pitchFamily="2" charset="0"/>
              <a:cs typeface="Poppins" panose="00000500000000000000" pitchFamily="2" charset="0"/>
            </a:rPr>
            <a:t>reclutamiento</a:t>
          </a:r>
          <a:r>
            <a:rPr lang="en-US" sz="1200" dirty="0">
              <a:latin typeface="Poppins" panose="00000500000000000000" pitchFamily="2" charset="0"/>
              <a:cs typeface="Poppins" panose="00000500000000000000" pitchFamily="2" charset="0"/>
            </a:rPr>
            <a:t> para </a:t>
          </a:r>
          <a:r>
            <a:rPr lang="en-US" sz="1200" dirty="0" err="1">
              <a:latin typeface="Poppins" panose="00000500000000000000" pitchFamily="2" charset="0"/>
              <a:cs typeface="Poppins" panose="00000500000000000000" pitchFamily="2" charset="0"/>
            </a:rPr>
            <a:t>empresas</a:t>
          </a:r>
          <a:r>
            <a:rPr lang="en-US" sz="1200" dirty="0">
              <a:latin typeface="Poppins" panose="00000500000000000000" pitchFamily="2" charset="0"/>
              <a:cs typeface="Poppins" panose="00000500000000000000" pitchFamily="2" charset="0"/>
            </a:rPr>
            <a:t> locales </a:t>
          </a:r>
          <a:r>
            <a:rPr lang="en-US" sz="1200" dirty="0" err="1">
              <a:latin typeface="Poppins" panose="00000500000000000000" pitchFamily="2" charset="0"/>
              <a:cs typeface="Poppins" panose="00000500000000000000" pitchFamily="2" charset="0"/>
            </a:rPr>
            <a:t>consideradas</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como</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minoría</a:t>
          </a:r>
          <a:r>
            <a:rPr lang="en-US" sz="1200" dirty="0">
              <a:latin typeface="Poppins" panose="00000500000000000000" pitchFamily="2" charset="0"/>
              <a:cs typeface="Poppins" panose="00000500000000000000" pitchFamily="2" charset="0"/>
            </a:rPr>
            <a:t> y/o </a:t>
          </a:r>
          <a:r>
            <a:rPr lang="en-US" sz="1200" dirty="0" err="1">
              <a:latin typeface="Poppins" panose="00000500000000000000" pitchFamily="2" charset="0"/>
              <a:cs typeface="Poppins" panose="00000500000000000000" pitchFamily="2" charset="0"/>
            </a:rPr>
            <a:t>dirigidas</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por</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mujeres</a:t>
          </a:r>
          <a:r>
            <a:rPr lang="en-US" sz="1200" dirty="0">
              <a:latin typeface="Poppins" panose="00000500000000000000" pitchFamily="2" charset="0"/>
              <a:cs typeface="Poppins" panose="00000500000000000000" pitchFamily="2" charset="0"/>
            </a:rPr>
            <a:t> que </a:t>
          </a:r>
          <a:r>
            <a:rPr lang="en-US" sz="1200" dirty="0" err="1">
              <a:latin typeface="Poppins" panose="00000500000000000000" pitchFamily="2" charset="0"/>
              <a:cs typeface="Poppins" panose="00000500000000000000" pitchFamily="2" charset="0"/>
            </a:rPr>
            <a:t>estén</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registradas</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como</a:t>
          </a:r>
          <a:r>
            <a:rPr lang="en-US" sz="1200" dirty="0">
              <a:latin typeface="Poppins" panose="00000500000000000000" pitchFamily="2" charset="0"/>
              <a:cs typeface="Poppins" panose="00000500000000000000" pitchFamily="2" charset="0"/>
            </a:rPr>
            <a:t> MBE, WBE, </a:t>
          </a:r>
          <a:r>
            <a:rPr lang="en-US" sz="1200" dirty="0" err="1">
              <a:latin typeface="Poppins" panose="00000500000000000000" pitchFamily="2" charset="0"/>
              <a:cs typeface="Poppins" panose="00000500000000000000" pitchFamily="2" charset="0"/>
            </a:rPr>
            <a:t>además</a:t>
          </a:r>
          <a:r>
            <a:rPr lang="en-US" sz="1200" dirty="0">
              <a:latin typeface="Poppins" panose="00000500000000000000" pitchFamily="2" charset="0"/>
              <a:cs typeface="Poppins" panose="00000500000000000000" pitchFamily="2" charset="0"/>
            </a:rPr>
            <a:t> de </a:t>
          </a:r>
          <a:r>
            <a:rPr lang="en-US" sz="1200" dirty="0" err="1">
              <a:latin typeface="Poppins" panose="00000500000000000000" pitchFamily="2" charset="0"/>
              <a:cs typeface="Poppins" panose="00000500000000000000" pitchFamily="2" charset="0"/>
            </a:rPr>
            <a:t>propietarios</a:t>
          </a:r>
          <a:r>
            <a:rPr lang="en-US" sz="1200" dirty="0">
              <a:latin typeface="Poppins" panose="00000500000000000000" pitchFamily="2" charset="0"/>
              <a:cs typeface="Poppins" panose="00000500000000000000" pitchFamily="2" charset="0"/>
            </a:rPr>
            <a:t> de Negocios con </a:t>
          </a:r>
          <a:r>
            <a:rPr lang="en-US" sz="1200" dirty="0" err="1">
              <a:latin typeface="Poppins" panose="00000500000000000000" pitchFamily="2" charset="0"/>
              <a:cs typeface="Poppins" panose="00000500000000000000" pitchFamily="2" charset="0"/>
            </a:rPr>
            <a:t>perfil</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Sección</a:t>
          </a:r>
          <a:r>
            <a:rPr lang="en-US" sz="1200" dirty="0">
              <a:latin typeface="Poppins" panose="00000500000000000000" pitchFamily="2" charset="0"/>
              <a:cs typeface="Poppins" panose="00000500000000000000" pitchFamily="2" charset="0"/>
            </a:rPr>
            <a:t> 3. </a:t>
          </a:r>
        </a:p>
      </dgm:t>
    </dgm:pt>
    <dgm:pt modelId="{CFDC3A7B-728A-4E73-BD35-294FFA848DB6}" type="parTrans" cxnId="{DAE5070D-DE78-4358-86A2-EA92C7D01F66}">
      <dgm:prSet/>
      <dgm:spPr/>
      <dgm:t>
        <a:bodyPr/>
        <a:lstStyle/>
        <a:p>
          <a:endParaRPr lang="en-US"/>
        </a:p>
      </dgm:t>
    </dgm:pt>
    <dgm:pt modelId="{F63F46DF-BF90-479B-9FC3-0426CC9B189A}" type="sibTrans" cxnId="{DAE5070D-DE78-4358-86A2-EA92C7D01F66}">
      <dgm:prSet/>
      <dgm:spPr/>
      <dgm:t>
        <a:bodyPr/>
        <a:lstStyle/>
        <a:p>
          <a:endParaRPr lang="en-US"/>
        </a:p>
      </dgm:t>
    </dgm:pt>
    <dgm:pt modelId="{5A8EBF91-B53E-4E21-82D8-BD3132E9C1C3}">
      <dgm:prSet/>
      <dgm:spPr/>
      <dgm:t>
        <a:bodyPr/>
        <a:lstStyle/>
        <a:p>
          <a:pPr>
            <a:lnSpc>
              <a:spcPct val="100000"/>
            </a:lnSpc>
          </a:pPr>
          <a:endParaRPr lang="en-US" dirty="0"/>
        </a:p>
      </dgm:t>
    </dgm:pt>
    <dgm:pt modelId="{8D9D0EF0-D5BB-4A18-ACF3-92DD31902979}" type="parTrans" cxnId="{B22AEF8A-DB60-4A5B-98B2-5FA0B653CAC7}">
      <dgm:prSet/>
      <dgm:spPr/>
      <dgm:t>
        <a:bodyPr/>
        <a:lstStyle/>
        <a:p>
          <a:endParaRPr lang="en-US"/>
        </a:p>
      </dgm:t>
    </dgm:pt>
    <dgm:pt modelId="{092D2749-B0A4-4A78-A1EA-5504F376F30B}" type="sibTrans" cxnId="{B22AEF8A-DB60-4A5B-98B2-5FA0B653CAC7}">
      <dgm:prSet/>
      <dgm:spPr/>
      <dgm:t>
        <a:bodyPr/>
        <a:lstStyle/>
        <a:p>
          <a:endParaRPr lang="en-US"/>
        </a:p>
      </dgm:t>
    </dgm:pt>
    <dgm:pt modelId="{9401EF63-DA0C-48F3-BCE9-A1DC46E9402D}">
      <dgm:prSet custT="1"/>
      <dgm:spPr/>
      <dgm:t>
        <a:bodyPr/>
        <a:lstStyle/>
        <a:p>
          <a:pPr algn="ctr">
            <a:lnSpc>
              <a:spcPct val="100000"/>
            </a:lnSpc>
          </a:pPr>
          <a:r>
            <a:rPr lang="en-US" sz="1200" b="1" dirty="0">
              <a:latin typeface="Poppins" panose="00000500000000000000" pitchFamily="2" charset="0"/>
              <a:cs typeface="Poppins" panose="00000500000000000000" pitchFamily="2" charset="0"/>
            </a:rPr>
            <a:t>Ley Davis-Bacon</a:t>
          </a:r>
        </a:p>
        <a:p>
          <a:pPr algn="just">
            <a:lnSpc>
              <a:spcPct val="100000"/>
            </a:lnSpc>
          </a:pPr>
          <a:r>
            <a:rPr lang="en-US" sz="1200" b="0" dirty="0">
              <a:latin typeface="Poppins" panose="00000500000000000000" pitchFamily="2" charset="0"/>
              <a:cs typeface="Poppins" panose="00000500000000000000" pitchFamily="2" charset="0"/>
            </a:rPr>
            <a:t>La ley Davis-Bacon require </a:t>
          </a:r>
          <a:r>
            <a:rPr lang="en-US" sz="1200" b="0" dirty="0" err="1">
              <a:latin typeface="Poppins" panose="00000500000000000000" pitchFamily="2" charset="0"/>
              <a:cs typeface="Poppins" panose="00000500000000000000" pitchFamily="2" charset="0"/>
            </a:rPr>
            <a:t>el</a:t>
          </a:r>
          <a:r>
            <a:rPr lang="en-US" sz="1200" b="0" dirty="0">
              <a:latin typeface="Poppins" panose="00000500000000000000" pitchFamily="2" charset="0"/>
              <a:cs typeface="Poppins" panose="00000500000000000000" pitchFamily="2" charset="0"/>
            </a:rPr>
            <a:t> </a:t>
          </a:r>
          <a:r>
            <a:rPr lang="en-US" sz="1200" b="0" dirty="0" err="1">
              <a:latin typeface="Poppins" panose="00000500000000000000" pitchFamily="2" charset="0"/>
              <a:cs typeface="Poppins" panose="00000500000000000000" pitchFamily="2" charset="0"/>
            </a:rPr>
            <a:t>pago</a:t>
          </a:r>
          <a:r>
            <a:rPr lang="en-US" sz="1200" b="0" dirty="0">
              <a:latin typeface="Poppins" panose="00000500000000000000" pitchFamily="2" charset="0"/>
              <a:cs typeface="Poppins" panose="00000500000000000000" pitchFamily="2" charset="0"/>
            </a:rPr>
            <a:t> de las </a:t>
          </a:r>
          <a:r>
            <a:rPr lang="en-US" sz="1200" b="0" dirty="0" err="1">
              <a:latin typeface="Poppins" panose="00000500000000000000" pitchFamily="2" charset="0"/>
              <a:cs typeface="Poppins" panose="00000500000000000000" pitchFamily="2" charset="0"/>
            </a:rPr>
            <a:t>tasas</a:t>
          </a:r>
          <a:r>
            <a:rPr lang="en-US" sz="1200" b="0" dirty="0">
              <a:latin typeface="Poppins" panose="00000500000000000000" pitchFamily="2" charset="0"/>
              <a:cs typeface="Poppins" panose="00000500000000000000" pitchFamily="2" charset="0"/>
            </a:rPr>
            <a:t> </a:t>
          </a:r>
          <a:r>
            <a:rPr lang="en-US" sz="1200" b="0" dirty="0" err="1">
              <a:latin typeface="Poppins" panose="00000500000000000000" pitchFamily="2" charset="0"/>
              <a:cs typeface="Poppins" panose="00000500000000000000" pitchFamily="2" charset="0"/>
            </a:rPr>
            <a:t>salariales</a:t>
          </a:r>
          <a:r>
            <a:rPr lang="en-US" sz="1200" b="0" dirty="0">
              <a:latin typeface="Poppins" panose="00000500000000000000" pitchFamily="2" charset="0"/>
              <a:cs typeface="Poppins" panose="00000500000000000000" pitchFamily="2" charset="0"/>
            </a:rPr>
            <a:t> </a:t>
          </a:r>
          <a:r>
            <a:rPr lang="en-US" sz="1200" b="0" dirty="0" err="1">
              <a:latin typeface="Poppins" panose="00000500000000000000" pitchFamily="2" charset="0"/>
              <a:cs typeface="Poppins" panose="00000500000000000000" pitchFamily="2" charset="0"/>
            </a:rPr>
            <a:t>prevalencientes</a:t>
          </a:r>
          <a:r>
            <a:rPr lang="en-US" sz="1200" b="0" dirty="0">
              <a:latin typeface="Poppins" panose="00000500000000000000" pitchFamily="2" charset="0"/>
              <a:cs typeface="Poppins" panose="00000500000000000000" pitchFamily="2" charset="0"/>
            </a:rPr>
            <a:t> a </a:t>
          </a:r>
          <a:r>
            <a:rPr lang="en-US" sz="1200" b="0" dirty="0" err="1">
              <a:latin typeface="Poppins" panose="00000500000000000000" pitchFamily="2" charset="0"/>
              <a:cs typeface="Poppins" panose="00000500000000000000" pitchFamily="2" charset="0"/>
            </a:rPr>
            <a:t>todos</a:t>
          </a:r>
          <a:r>
            <a:rPr lang="en-US" sz="1200" b="0" dirty="0">
              <a:latin typeface="Poppins" panose="00000500000000000000" pitchFamily="2" charset="0"/>
              <a:cs typeface="Poppins" panose="00000500000000000000" pitchFamily="2" charset="0"/>
            </a:rPr>
            <a:t> </a:t>
          </a:r>
          <a:r>
            <a:rPr lang="en-US" sz="1200" b="0" dirty="0" err="1">
              <a:latin typeface="Poppins" panose="00000500000000000000" pitchFamily="2" charset="0"/>
              <a:cs typeface="Poppins" panose="00000500000000000000" pitchFamily="2" charset="0"/>
            </a:rPr>
            <a:t>los</a:t>
          </a:r>
          <a:r>
            <a:rPr lang="en-US" sz="1200" b="0" dirty="0">
              <a:latin typeface="Poppins" panose="00000500000000000000" pitchFamily="2" charset="0"/>
              <a:cs typeface="Poppins" panose="00000500000000000000" pitchFamily="2" charset="0"/>
            </a:rPr>
            <a:t> </a:t>
          </a:r>
          <a:r>
            <a:rPr lang="en-US" sz="1200" b="0" dirty="0" err="1">
              <a:latin typeface="Poppins" panose="00000500000000000000" pitchFamily="2" charset="0"/>
              <a:cs typeface="Poppins" panose="00000500000000000000" pitchFamily="2" charset="0"/>
            </a:rPr>
            <a:t>trabajadores</a:t>
          </a:r>
          <a:r>
            <a:rPr lang="en-US" sz="1200" b="0" dirty="0">
              <a:latin typeface="Poppins" panose="00000500000000000000" pitchFamily="2" charset="0"/>
              <a:cs typeface="Poppins" panose="00000500000000000000" pitchFamily="2" charset="0"/>
            </a:rPr>
            <a:t> y </a:t>
          </a:r>
          <a:r>
            <a:rPr lang="en-US" sz="1200" b="0" dirty="0" err="1">
              <a:latin typeface="Poppins" panose="00000500000000000000" pitchFamily="2" charset="0"/>
              <a:cs typeface="Poppins" panose="00000500000000000000" pitchFamily="2" charset="0"/>
            </a:rPr>
            <a:t>mecánicos</a:t>
          </a:r>
          <a:r>
            <a:rPr lang="en-US" sz="1200" b="0" dirty="0">
              <a:latin typeface="Poppins" panose="00000500000000000000" pitchFamily="2" charset="0"/>
              <a:cs typeface="Poppins" panose="00000500000000000000" pitchFamily="2" charset="0"/>
            </a:rPr>
            <a:t> </a:t>
          </a:r>
          <a:r>
            <a:rPr lang="en-US" sz="1200" b="0" dirty="0" err="1">
              <a:latin typeface="Poppins" panose="00000500000000000000" pitchFamily="2" charset="0"/>
              <a:cs typeface="Poppins" panose="00000500000000000000" pitchFamily="2" charset="0"/>
            </a:rPr>
            <a:t>en</a:t>
          </a:r>
          <a:r>
            <a:rPr lang="en-US" sz="1200" b="0" dirty="0">
              <a:latin typeface="Poppins" panose="00000500000000000000" pitchFamily="2" charset="0"/>
              <a:cs typeface="Poppins" panose="00000500000000000000" pitchFamily="2" charset="0"/>
            </a:rPr>
            <a:t> </a:t>
          </a:r>
          <a:r>
            <a:rPr lang="en-US" sz="1200" b="0" dirty="0" err="1">
              <a:latin typeface="Poppins" panose="00000500000000000000" pitchFamily="2" charset="0"/>
              <a:cs typeface="Poppins" panose="00000500000000000000" pitchFamily="2" charset="0"/>
            </a:rPr>
            <a:t>contratos</a:t>
          </a:r>
          <a:r>
            <a:rPr lang="en-US" sz="1200" b="0" dirty="0">
              <a:latin typeface="Poppins" panose="00000500000000000000" pitchFamily="2" charset="0"/>
              <a:cs typeface="Poppins" panose="00000500000000000000" pitchFamily="2" charset="0"/>
            </a:rPr>
            <a:t> de </a:t>
          </a:r>
          <a:r>
            <a:rPr lang="en-US" sz="1200" b="0" dirty="0" err="1">
              <a:latin typeface="Poppins" panose="00000500000000000000" pitchFamily="2" charset="0"/>
              <a:cs typeface="Poppins" panose="00000500000000000000" pitchFamily="2" charset="0"/>
            </a:rPr>
            <a:t>construcción</a:t>
          </a:r>
          <a:r>
            <a:rPr lang="en-US" sz="1200" b="0" dirty="0">
              <a:latin typeface="Poppins" panose="00000500000000000000" pitchFamily="2" charset="0"/>
              <a:cs typeface="Poppins" panose="00000500000000000000" pitchFamily="2" charset="0"/>
            </a:rPr>
            <a:t> del </a:t>
          </a:r>
          <a:r>
            <a:rPr lang="en-US" sz="1200" b="0" dirty="0" err="1">
              <a:latin typeface="Poppins" panose="00000500000000000000" pitchFamily="2" charset="0"/>
              <a:cs typeface="Poppins" panose="00000500000000000000" pitchFamily="2" charset="0"/>
            </a:rPr>
            <a:t>gobierno</a:t>
          </a:r>
          <a:r>
            <a:rPr lang="en-US" sz="1200" b="0" dirty="0">
              <a:latin typeface="Poppins" panose="00000500000000000000" pitchFamily="2" charset="0"/>
              <a:cs typeface="Poppins" panose="00000500000000000000" pitchFamily="2" charset="0"/>
            </a:rPr>
            <a:t> federal que </a:t>
          </a:r>
          <a:r>
            <a:rPr lang="en-US" sz="1200" b="0" dirty="0" err="1">
              <a:latin typeface="Poppins" panose="00000500000000000000" pitchFamily="2" charset="0"/>
              <a:cs typeface="Poppins" panose="00000500000000000000" pitchFamily="2" charset="0"/>
            </a:rPr>
            <a:t>excedan</a:t>
          </a:r>
          <a:r>
            <a:rPr lang="en-US" sz="1200" b="0" dirty="0">
              <a:latin typeface="Poppins" panose="00000500000000000000" pitchFamily="2" charset="0"/>
              <a:cs typeface="Poppins" panose="00000500000000000000" pitchFamily="2" charset="0"/>
            </a:rPr>
            <a:t> $2,000. Davis-Bacon y </a:t>
          </a:r>
          <a:r>
            <a:rPr lang="en-US" sz="1200" b="0" dirty="0" err="1">
              <a:latin typeface="Poppins" panose="00000500000000000000" pitchFamily="2" charset="0"/>
              <a:cs typeface="Poppins" panose="00000500000000000000" pitchFamily="2" charset="0"/>
            </a:rPr>
            <a:t>leyes</a:t>
          </a:r>
          <a:r>
            <a:rPr lang="en-US" sz="1200" b="0" dirty="0">
              <a:latin typeface="Poppins" panose="00000500000000000000" pitchFamily="2" charset="0"/>
              <a:cs typeface="Poppins" panose="00000500000000000000" pitchFamily="2" charset="0"/>
            </a:rPr>
            <a:t> </a:t>
          </a:r>
          <a:r>
            <a:rPr lang="en-US" sz="1200" b="0" dirty="0" err="1">
              <a:latin typeface="Poppins" panose="00000500000000000000" pitchFamily="2" charset="0"/>
              <a:cs typeface="Poppins" panose="00000500000000000000" pitchFamily="2" charset="0"/>
            </a:rPr>
            <a:t>relacionadas</a:t>
          </a:r>
          <a:r>
            <a:rPr lang="en-US" sz="1200" b="0" dirty="0">
              <a:latin typeface="Poppins" panose="00000500000000000000" pitchFamily="2" charset="0"/>
              <a:cs typeface="Poppins" panose="00000500000000000000" pitchFamily="2" charset="0"/>
            </a:rPr>
            <a:t> (DBRA) </a:t>
          </a:r>
          <a:r>
            <a:rPr lang="en-US" sz="1200" b="0" dirty="0" err="1">
              <a:latin typeface="Poppins" panose="00000500000000000000" pitchFamily="2" charset="0"/>
              <a:cs typeface="Poppins" panose="00000500000000000000" pitchFamily="2" charset="0"/>
            </a:rPr>
            <a:t>determinan</a:t>
          </a:r>
          <a:r>
            <a:rPr lang="en-US" sz="1200" b="0" dirty="0">
              <a:latin typeface="Poppins" panose="00000500000000000000" pitchFamily="2" charset="0"/>
              <a:cs typeface="Poppins" panose="00000500000000000000" pitchFamily="2" charset="0"/>
            </a:rPr>
            <a:t> la </a:t>
          </a:r>
          <a:r>
            <a:rPr lang="en-US" sz="1200" b="0" dirty="0" err="1">
              <a:latin typeface="Poppins" panose="00000500000000000000" pitchFamily="2" charset="0"/>
              <a:cs typeface="Poppins" panose="00000500000000000000" pitchFamily="2" charset="0"/>
            </a:rPr>
            <a:t>aplicabilidad</a:t>
          </a:r>
          <a:r>
            <a:rPr lang="en-US" sz="1200" b="0" dirty="0">
              <a:latin typeface="Poppins" panose="00000500000000000000" pitchFamily="2" charset="0"/>
              <a:cs typeface="Poppins" panose="00000500000000000000" pitchFamily="2" charset="0"/>
            </a:rPr>
            <a:t> de Davis-Bacon a </a:t>
          </a:r>
          <a:r>
            <a:rPr lang="en-US" sz="1200" b="0" dirty="0" err="1">
              <a:latin typeface="Poppins" panose="00000500000000000000" pitchFamily="2" charset="0"/>
              <a:cs typeface="Poppins" panose="00000500000000000000" pitchFamily="2" charset="0"/>
            </a:rPr>
            <a:t>los</a:t>
          </a:r>
          <a:r>
            <a:rPr lang="en-US" sz="1200" b="0" dirty="0">
              <a:latin typeface="Poppins" panose="00000500000000000000" pitchFamily="2" charset="0"/>
              <a:cs typeface="Poppins" panose="00000500000000000000" pitchFamily="2" charset="0"/>
            </a:rPr>
            <a:t> </a:t>
          </a:r>
          <a:r>
            <a:rPr lang="en-US" sz="1200" b="0" dirty="0" err="1">
              <a:latin typeface="Poppins" panose="00000500000000000000" pitchFamily="2" charset="0"/>
              <a:cs typeface="Poppins" panose="00000500000000000000" pitchFamily="2" charset="0"/>
            </a:rPr>
            <a:t>contratos</a:t>
          </a:r>
          <a:r>
            <a:rPr lang="en-US" sz="1200" b="0" dirty="0">
              <a:latin typeface="Poppins" panose="00000500000000000000" pitchFamily="2" charset="0"/>
              <a:cs typeface="Poppins" panose="00000500000000000000" pitchFamily="2" charset="0"/>
            </a:rPr>
            <a:t> de </a:t>
          </a:r>
          <a:r>
            <a:rPr lang="en-US" sz="1200" b="0" dirty="0" err="1">
              <a:latin typeface="Poppins" panose="00000500000000000000" pitchFamily="2" charset="0"/>
              <a:cs typeface="Poppins" panose="00000500000000000000" pitchFamily="2" charset="0"/>
            </a:rPr>
            <a:t>construcción</a:t>
          </a:r>
          <a:r>
            <a:rPr lang="en-US" sz="1200" b="0" dirty="0">
              <a:latin typeface="Poppins" panose="00000500000000000000" pitchFamily="2" charset="0"/>
              <a:cs typeface="Poppins" panose="00000500000000000000" pitchFamily="2" charset="0"/>
            </a:rPr>
            <a:t> con Asistencia federal. </a:t>
          </a:r>
          <a:endParaRPr lang="en-US" sz="1200" b="1" dirty="0">
            <a:latin typeface="Poppins" panose="00000500000000000000" pitchFamily="2" charset="0"/>
            <a:cs typeface="Poppins" panose="00000500000000000000" pitchFamily="2" charset="0"/>
          </a:endParaRPr>
        </a:p>
      </dgm:t>
    </dgm:pt>
    <dgm:pt modelId="{57ECDC3C-170E-4B9D-B3B8-828F472EB028}" type="sibTrans" cxnId="{275B8501-0DC6-4F77-AFB4-746BBDD8D95A}">
      <dgm:prSet/>
      <dgm:spPr/>
      <dgm:t>
        <a:bodyPr/>
        <a:lstStyle/>
        <a:p>
          <a:endParaRPr lang="en-US"/>
        </a:p>
      </dgm:t>
    </dgm:pt>
    <dgm:pt modelId="{1D9C3EF1-B9A8-4C89-AA8B-09818A26F829}" type="parTrans" cxnId="{275B8501-0DC6-4F77-AFB4-746BBDD8D95A}">
      <dgm:prSet/>
      <dgm:spPr/>
      <dgm:t>
        <a:bodyPr/>
        <a:lstStyle/>
        <a:p>
          <a:endParaRPr lang="en-US"/>
        </a:p>
      </dgm:t>
    </dgm:pt>
    <dgm:pt modelId="{D3E0C487-0C91-4F5D-9C76-CCE50D083FAF}">
      <dgm:prSet custT="1"/>
      <dgm:spPr/>
      <dgm:t>
        <a:bodyPr/>
        <a:lstStyle/>
        <a:p>
          <a:pPr algn="ctr">
            <a:lnSpc>
              <a:spcPct val="100000"/>
            </a:lnSpc>
          </a:pPr>
          <a:r>
            <a:rPr lang="en-US" sz="1200" b="1" dirty="0">
              <a:latin typeface="Poppins" panose="00000500000000000000" pitchFamily="2" charset="0"/>
              <a:cs typeface="Poppins" panose="00000500000000000000" pitchFamily="2" charset="0"/>
            </a:rPr>
            <a:t>System for Award Management</a:t>
          </a:r>
        </a:p>
        <a:p>
          <a:pPr algn="just">
            <a:lnSpc>
              <a:spcPct val="100000"/>
            </a:lnSpc>
          </a:pPr>
          <a:r>
            <a:rPr lang="en-US" sz="1200" dirty="0">
              <a:latin typeface="Poppins" panose="00000500000000000000" pitchFamily="2" charset="0"/>
              <a:cs typeface="Poppins" panose="00000500000000000000" pitchFamily="2" charset="0"/>
            </a:rPr>
            <a:t>El SAM es un portal del </a:t>
          </a:r>
          <a:r>
            <a:rPr lang="en-US" sz="1200" dirty="0" err="1">
              <a:latin typeface="Poppins" panose="00000500000000000000" pitchFamily="2" charset="0"/>
              <a:cs typeface="Poppins" panose="00000500000000000000" pitchFamily="2" charset="0"/>
            </a:rPr>
            <a:t>Gobierno</a:t>
          </a:r>
          <a:r>
            <a:rPr lang="en-US" sz="1200" dirty="0">
              <a:latin typeface="Poppins" panose="00000500000000000000" pitchFamily="2" charset="0"/>
              <a:cs typeface="Poppins" panose="00000500000000000000" pitchFamily="2" charset="0"/>
            </a:rPr>
            <a:t> Federal </a:t>
          </a:r>
          <a:r>
            <a:rPr lang="en-US" sz="1200" dirty="0" err="1">
              <a:latin typeface="Poppins" panose="00000500000000000000" pitchFamily="2" charset="0"/>
              <a:cs typeface="Poppins" panose="00000500000000000000" pitchFamily="2" charset="0"/>
            </a:rPr>
            <a:t>en</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donde</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todo</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suplidor</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interesado</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en</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participar</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en</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los</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procesos</a:t>
          </a:r>
          <a:r>
            <a:rPr lang="en-US" sz="1200" dirty="0">
              <a:latin typeface="Poppins" panose="00000500000000000000" pitchFamily="2" charset="0"/>
              <a:cs typeface="Poppins" panose="00000500000000000000" pitchFamily="2" charset="0"/>
            </a:rPr>
            <a:t> de </a:t>
          </a:r>
          <a:r>
            <a:rPr lang="en-US" sz="1200" dirty="0" err="1">
              <a:latin typeface="Poppins" panose="00000500000000000000" pitchFamily="2" charset="0"/>
              <a:cs typeface="Poppins" panose="00000500000000000000" pitchFamily="2" charset="0"/>
            </a:rPr>
            <a:t>adquisiciones</a:t>
          </a:r>
          <a:r>
            <a:rPr lang="en-US" sz="1200" dirty="0">
              <a:latin typeface="Poppins" panose="00000500000000000000" pitchFamily="2" charset="0"/>
              <a:cs typeface="Poppins" panose="00000500000000000000" pitchFamily="2" charset="0"/>
            </a:rPr>
            <a:t> con </a:t>
          </a:r>
          <a:r>
            <a:rPr lang="en-US" sz="1200" dirty="0" err="1">
              <a:latin typeface="Poppins" panose="00000500000000000000" pitchFamily="2" charset="0"/>
              <a:cs typeface="Poppins" panose="00000500000000000000" pitchFamily="2" charset="0"/>
            </a:rPr>
            <a:t>fondos</a:t>
          </a:r>
          <a:r>
            <a:rPr lang="en-US" sz="1200" dirty="0">
              <a:latin typeface="Poppins" panose="00000500000000000000" pitchFamily="2" charset="0"/>
              <a:cs typeface="Poppins" panose="00000500000000000000" pitchFamily="2" charset="0"/>
            </a:rPr>
            <a:t> federales </a:t>
          </a:r>
          <a:r>
            <a:rPr lang="en-US" sz="1200" dirty="0" err="1">
              <a:latin typeface="Poppins" panose="00000500000000000000" pitchFamily="2" charset="0"/>
              <a:cs typeface="Poppins" panose="00000500000000000000" pitchFamily="2" charset="0"/>
            </a:rPr>
            <a:t>deberán</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registrarse</a:t>
          </a:r>
          <a:r>
            <a:rPr lang="en-US" sz="1200" dirty="0">
              <a:latin typeface="Poppins" panose="00000500000000000000" pitchFamily="2" charset="0"/>
              <a:cs typeface="Poppins" panose="00000500000000000000" pitchFamily="2" charset="0"/>
            </a:rPr>
            <a:t> para </a:t>
          </a:r>
          <a:r>
            <a:rPr lang="en-US" sz="1200" dirty="0" err="1">
              <a:latin typeface="Poppins" panose="00000500000000000000" pitchFamily="2" charset="0"/>
              <a:cs typeface="Poppins" panose="00000500000000000000" pitchFamily="2" charset="0"/>
            </a:rPr>
            <a:t>poder</a:t>
          </a:r>
          <a:r>
            <a:rPr lang="en-US" sz="1200" dirty="0">
              <a:latin typeface="Poppins" panose="00000500000000000000" pitchFamily="2" charset="0"/>
              <a:cs typeface="Poppins" panose="00000500000000000000" pitchFamily="2" charset="0"/>
            </a:rPr>
            <a:t> ser </a:t>
          </a:r>
          <a:r>
            <a:rPr lang="en-US" sz="1200" dirty="0" err="1">
              <a:latin typeface="Poppins" panose="00000500000000000000" pitchFamily="2" charset="0"/>
              <a:cs typeface="Poppins" panose="00000500000000000000" pitchFamily="2" charset="0"/>
            </a:rPr>
            <a:t>considerados</a:t>
          </a:r>
          <a:r>
            <a:rPr lang="en-US" sz="1200" dirty="0">
              <a:latin typeface="Poppins" panose="00000500000000000000" pitchFamily="2" charset="0"/>
              <a:cs typeface="Poppins" panose="00000500000000000000" pitchFamily="2" charset="0"/>
            </a:rPr>
            <a:t>.  En </a:t>
          </a:r>
          <a:r>
            <a:rPr lang="en-US" sz="1200" dirty="0" err="1">
              <a:latin typeface="Poppins" panose="00000500000000000000" pitchFamily="2" charset="0"/>
              <a:cs typeface="Poppins" panose="00000500000000000000" pitchFamily="2" charset="0"/>
            </a:rPr>
            <a:t>este</a:t>
          </a:r>
          <a:r>
            <a:rPr lang="en-US" sz="1200" dirty="0">
              <a:latin typeface="Poppins" panose="00000500000000000000" pitchFamily="2" charset="0"/>
              <a:cs typeface="Poppins" panose="00000500000000000000" pitchFamily="2" charset="0"/>
            </a:rPr>
            <a:t> portal </a:t>
          </a:r>
          <a:r>
            <a:rPr lang="en-US" sz="1200" dirty="0" err="1">
              <a:latin typeface="Poppins" panose="00000500000000000000" pitchFamily="2" charset="0"/>
              <a:cs typeface="Poppins" panose="00000500000000000000" pitchFamily="2" charset="0"/>
            </a:rPr>
            <a:t>el</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suplidor</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tiene</a:t>
          </a:r>
          <a:r>
            <a:rPr lang="en-US" sz="1200" dirty="0">
              <a:latin typeface="Poppins" panose="00000500000000000000" pitchFamily="2" charset="0"/>
              <a:cs typeface="Poppins" panose="00000500000000000000" pitchFamily="2" charset="0"/>
            </a:rPr>
            <a:t> la </a:t>
          </a:r>
          <a:r>
            <a:rPr lang="en-US" sz="1200" dirty="0" err="1">
              <a:latin typeface="Poppins" panose="00000500000000000000" pitchFamily="2" charset="0"/>
              <a:cs typeface="Poppins" panose="00000500000000000000" pitchFamily="2" charset="0"/>
            </a:rPr>
            <a:t>oportunidad</a:t>
          </a:r>
          <a:r>
            <a:rPr lang="en-US" sz="1200" dirty="0">
              <a:latin typeface="Poppins" panose="00000500000000000000" pitchFamily="2" charset="0"/>
              <a:cs typeface="Poppins" panose="00000500000000000000" pitchFamily="2" charset="0"/>
            </a:rPr>
            <a:t> de </a:t>
          </a:r>
          <a:r>
            <a:rPr lang="en-US" sz="1200" dirty="0" err="1">
              <a:latin typeface="Poppins" panose="00000500000000000000" pitchFamily="2" charset="0"/>
              <a:cs typeface="Poppins" panose="00000500000000000000" pitchFamily="2" charset="0"/>
            </a:rPr>
            <a:t>identificar</a:t>
          </a:r>
          <a:r>
            <a:rPr lang="en-US" sz="1200" dirty="0">
              <a:latin typeface="Poppins" panose="00000500000000000000" pitchFamily="2" charset="0"/>
              <a:cs typeface="Poppins" panose="00000500000000000000" pitchFamily="2" charset="0"/>
            </a:rPr>
            <a:t> la </a:t>
          </a:r>
          <a:r>
            <a:rPr lang="en-US" sz="1200" dirty="0" err="1">
              <a:latin typeface="Poppins" panose="00000500000000000000" pitchFamily="2" charset="0"/>
              <a:cs typeface="Poppins" panose="00000500000000000000" pitchFamily="2" charset="0"/>
            </a:rPr>
            <a:t>gama</a:t>
          </a:r>
          <a:r>
            <a:rPr lang="en-US" sz="1200" dirty="0">
              <a:latin typeface="Poppins" panose="00000500000000000000" pitchFamily="2" charset="0"/>
              <a:cs typeface="Poppins" panose="00000500000000000000" pitchFamily="2" charset="0"/>
            </a:rPr>
            <a:t> de </a:t>
          </a:r>
          <a:r>
            <a:rPr lang="en-US" sz="1200" dirty="0" err="1">
              <a:latin typeface="Poppins" panose="00000500000000000000" pitchFamily="2" charset="0"/>
              <a:cs typeface="Poppins" panose="00000500000000000000" pitchFamily="2" charset="0"/>
            </a:rPr>
            <a:t>servicios</a:t>
          </a:r>
          <a:r>
            <a:rPr lang="en-US" sz="1200" dirty="0">
              <a:latin typeface="Poppins" panose="00000500000000000000" pitchFamily="2" charset="0"/>
              <a:cs typeface="Poppins" panose="00000500000000000000" pitchFamily="2" charset="0"/>
            </a:rPr>
            <a:t> que </a:t>
          </a:r>
          <a:r>
            <a:rPr lang="en-US" sz="1200" dirty="0" err="1">
              <a:latin typeface="Poppins" panose="00000500000000000000" pitchFamily="2" charset="0"/>
              <a:cs typeface="Poppins" panose="00000500000000000000" pitchFamily="2" charset="0"/>
            </a:rPr>
            <a:t>ofrecen</a:t>
          </a:r>
          <a:r>
            <a:rPr lang="en-US" sz="1200" dirty="0">
              <a:latin typeface="Poppins" panose="00000500000000000000" pitchFamily="2" charset="0"/>
              <a:cs typeface="Poppins" panose="00000500000000000000" pitchFamily="2" charset="0"/>
            </a:rPr>
            <a:t>.  Los </a:t>
          </a:r>
          <a:r>
            <a:rPr lang="en-US" sz="1200" dirty="0" err="1">
              <a:latin typeface="Poppins" panose="00000500000000000000" pitchFamily="2" charset="0"/>
              <a:cs typeface="Poppins" panose="00000500000000000000" pitchFamily="2" charset="0"/>
            </a:rPr>
            <a:t>requisitos</a:t>
          </a:r>
          <a:r>
            <a:rPr lang="en-US" sz="1200" dirty="0">
              <a:latin typeface="Poppins" panose="00000500000000000000" pitchFamily="2" charset="0"/>
              <a:cs typeface="Poppins" panose="00000500000000000000" pitchFamily="2" charset="0"/>
            </a:rPr>
            <a:t> para </a:t>
          </a:r>
          <a:r>
            <a:rPr lang="en-US" sz="1200" dirty="0" err="1">
              <a:latin typeface="Poppins" panose="00000500000000000000" pitchFamily="2" charset="0"/>
              <a:cs typeface="Poppins" panose="00000500000000000000" pitchFamily="2" charset="0"/>
            </a:rPr>
            <a:t>registrarse</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dependerán</a:t>
          </a:r>
          <a:r>
            <a:rPr lang="en-US" sz="1200" dirty="0">
              <a:latin typeface="Poppins" panose="00000500000000000000" pitchFamily="2" charset="0"/>
              <a:cs typeface="Poppins" panose="00000500000000000000" pitchFamily="2" charset="0"/>
            </a:rPr>
            <a:t> del </a:t>
          </a:r>
          <a:r>
            <a:rPr lang="en-US" sz="1200" dirty="0" err="1">
              <a:latin typeface="Poppins" panose="00000500000000000000" pitchFamily="2" charset="0"/>
              <a:cs typeface="Poppins" panose="00000500000000000000" pitchFamily="2" charset="0"/>
            </a:rPr>
            <a:t>tipo</a:t>
          </a:r>
          <a:r>
            <a:rPr lang="en-US" sz="1200" dirty="0">
              <a:latin typeface="Poppins" panose="00000500000000000000" pitchFamily="2" charset="0"/>
              <a:cs typeface="Poppins" panose="00000500000000000000" pitchFamily="2" charset="0"/>
            </a:rPr>
            <a:t> de </a:t>
          </a:r>
          <a:r>
            <a:rPr lang="en-US" sz="1200" dirty="0" err="1">
              <a:latin typeface="Poppins" panose="00000500000000000000" pitchFamily="2" charset="0"/>
              <a:cs typeface="Poppins" panose="00000500000000000000" pitchFamily="2" charset="0"/>
            </a:rPr>
            <a:t>entidad</a:t>
          </a:r>
          <a:r>
            <a:rPr lang="en-US" sz="1200" dirty="0">
              <a:latin typeface="Poppins" panose="00000500000000000000" pitchFamily="2" charset="0"/>
              <a:cs typeface="Poppins" panose="00000500000000000000" pitchFamily="2" charset="0"/>
            </a:rPr>
            <a:t> legal que </a:t>
          </a:r>
          <a:r>
            <a:rPr lang="en-US" sz="1200" dirty="0" err="1">
              <a:latin typeface="Poppins" panose="00000500000000000000" pitchFamily="2" charset="0"/>
              <a:cs typeface="Poppins" panose="00000500000000000000" pitchFamily="2" charset="0"/>
            </a:rPr>
            <a:t>tiene</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su</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negocio</a:t>
          </a:r>
          <a:r>
            <a:rPr lang="en-US" sz="1200" dirty="0">
              <a:latin typeface="Poppins" panose="00000500000000000000" pitchFamily="2" charset="0"/>
              <a:cs typeface="Poppins" panose="00000500000000000000" pitchFamily="2" charset="0"/>
            </a:rPr>
            <a:t>.  </a:t>
          </a:r>
          <a:r>
            <a:rPr lang="en-US" sz="1200" dirty="0" err="1">
              <a:latin typeface="Poppins" panose="00000500000000000000" pitchFamily="2" charset="0"/>
              <a:cs typeface="Poppins" panose="00000500000000000000" pitchFamily="2" charset="0"/>
            </a:rPr>
            <a:t>Accesar</a:t>
          </a:r>
          <a:r>
            <a:rPr lang="en-US" sz="1200" dirty="0">
              <a:latin typeface="Poppins" panose="00000500000000000000" pitchFamily="2" charset="0"/>
              <a:cs typeface="Poppins" panose="00000500000000000000" pitchFamily="2" charset="0"/>
            </a:rPr>
            <a:t>: https://sam.gov.content/home </a:t>
          </a:r>
        </a:p>
      </dgm:t>
    </dgm:pt>
    <dgm:pt modelId="{128A1A6B-34EC-434E-A151-12CD429C7810}" type="sibTrans" cxnId="{133408A1-B6D3-49ED-AE65-92B0EE055B70}">
      <dgm:prSet/>
      <dgm:spPr/>
      <dgm:t>
        <a:bodyPr/>
        <a:lstStyle/>
        <a:p>
          <a:endParaRPr lang="en-US"/>
        </a:p>
      </dgm:t>
    </dgm:pt>
    <dgm:pt modelId="{535D17FE-338F-42F6-B258-9FC61E56A339}" type="parTrans" cxnId="{133408A1-B6D3-49ED-AE65-92B0EE055B70}">
      <dgm:prSet/>
      <dgm:spPr/>
      <dgm:t>
        <a:bodyPr/>
        <a:lstStyle/>
        <a:p>
          <a:endParaRPr lang="en-US"/>
        </a:p>
      </dgm:t>
    </dgm:pt>
    <dgm:pt modelId="{5C27E41D-FA09-45E1-B6C0-F4F70DACDF1A}" type="pres">
      <dgm:prSet presAssocID="{EF7544B0-7541-4CEB-95C3-BDB1A2E04104}" presName="vert0" presStyleCnt="0">
        <dgm:presLayoutVars>
          <dgm:dir/>
          <dgm:animOne val="branch"/>
          <dgm:animLvl val="lvl"/>
        </dgm:presLayoutVars>
      </dgm:prSet>
      <dgm:spPr/>
    </dgm:pt>
    <dgm:pt modelId="{D2D22F60-15D2-4DA8-BA22-4C23F8C99CDC}" type="pres">
      <dgm:prSet presAssocID="{6251F75F-757C-41CC-8E5F-28786DF34FBA}" presName="thickLine" presStyleLbl="alignNode1" presStyleIdx="0" presStyleCnt="4"/>
      <dgm:spPr/>
    </dgm:pt>
    <dgm:pt modelId="{0128019B-A36D-4C1C-B832-E1974D242079}" type="pres">
      <dgm:prSet presAssocID="{6251F75F-757C-41CC-8E5F-28786DF34FBA}" presName="horz1" presStyleCnt="0"/>
      <dgm:spPr/>
    </dgm:pt>
    <dgm:pt modelId="{B648E586-ED70-4A97-9DC2-60C2B2E5B21E}" type="pres">
      <dgm:prSet presAssocID="{6251F75F-757C-41CC-8E5F-28786DF34FBA}" presName="tx1" presStyleLbl="revTx" presStyleIdx="0" presStyleCnt="4" custScaleY="212997"/>
      <dgm:spPr/>
    </dgm:pt>
    <dgm:pt modelId="{158920BB-1859-4924-8CD5-16A1B97B6476}" type="pres">
      <dgm:prSet presAssocID="{6251F75F-757C-41CC-8E5F-28786DF34FBA}" presName="vert1" presStyleCnt="0"/>
      <dgm:spPr/>
    </dgm:pt>
    <dgm:pt modelId="{183D14B3-587E-4777-A36A-94687F5CCA9C}" type="pres">
      <dgm:prSet presAssocID="{9401EF63-DA0C-48F3-BCE9-A1DC46E9402D}" presName="thickLine" presStyleLbl="alignNode1" presStyleIdx="1" presStyleCnt="4" custLinFactNeighborY="-8737"/>
      <dgm:spPr/>
    </dgm:pt>
    <dgm:pt modelId="{A65053FA-6D19-4FF8-9670-A55A05CE096D}" type="pres">
      <dgm:prSet presAssocID="{9401EF63-DA0C-48F3-BCE9-A1DC46E9402D}" presName="horz1" presStyleCnt="0"/>
      <dgm:spPr/>
    </dgm:pt>
    <dgm:pt modelId="{8A546912-8C3D-41A0-AAEF-1F20F2BC6297}" type="pres">
      <dgm:prSet presAssocID="{9401EF63-DA0C-48F3-BCE9-A1DC46E9402D}" presName="tx1" presStyleLbl="revTx" presStyleIdx="1" presStyleCnt="4" custScaleX="99989" custScaleY="197565" custLinFactNeighborX="110" custLinFactNeighborY="-7410"/>
      <dgm:spPr/>
    </dgm:pt>
    <dgm:pt modelId="{2A2ABCEC-B2EA-41B0-869F-F8FDD92EC213}" type="pres">
      <dgm:prSet presAssocID="{9401EF63-DA0C-48F3-BCE9-A1DC46E9402D}" presName="vert1" presStyleCnt="0"/>
      <dgm:spPr/>
    </dgm:pt>
    <dgm:pt modelId="{0E95797D-6201-4B77-8FEB-417A591DD33C}" type="pres">
      <dgm:prSet presAssocID="{D3E0C487-0C91-4F5D-9C76-CCE50D083FAF}" presName="thickLine" presStyleLbl="alignNode1" presStyleIdx="2" presStyleCnt="4" custLinFactNeighborY="10558"/>
      <dgm:spPr/>
    </dgm:pt>
    <dgm:pt modelId="{38CC9662-4E3E-4CEB-AB22-C4C258414708}" type="pres">
      <dgm:prSet presAssocID="{D3E0C487-0C91-4F5D-9C76-CCE50D083FAF}" presName="horz1" presStyleCnt="0"/>
      <dgm:spPr/>
    </dgm:pt>
    <dgm:pt modelId="{82C11CCB-84CB-4886-A612-F92BB8F7FEC1}" type="pres">
      <dgm:prSet presAssocID="{D3E0C487-0C91-4F5D-9C76-CCE50D083FAF}" presName="tx1" presStyleLbl="revTx" presStyleIdx="2" presStyleCnt="4" custScaleX="100098" custScaleY="232159" custLinFactNeighborY="23194"/>
      <dgm:spPr/>
    </dgm:pt>
    <dgm:pt modelId="{ACB8E297-09F4-4BFF-ABEC-EA3C4A05A954}" type="pres">
      <dgm:prSet presAssocID="{D3E0C487-0C91-4F5D-9C76-CCE50D083FAF}" presName="vert1" presStyleCnt="0"/>
      <dgm:spPr/>
    </dgm:pt>
    <dgm:pt modelId="{6C4BD16A-076C-4FE7-B2DF-4F00EAD98BB9}" type="pres">
      <dgm:prSet presAssocID="{5A8EBF91-B53E-4E21-82D8-BD3132E9C1C3}" presName="thickLine" presStyleLbl="alignNode1" presStyleIdx="3" presStyleCnt="4" custLinFactNeighborX="838" custLinFactNeighborY="50187"/>
      <dgm:spPr/>
    </dgm:pt>
    <dgm:pt modelId="{FA1FB597-CA2D-436A-BD11-39029EB2D497}" type="pres">
      <dgm:prSet presAssocID="{5A8EBF91-B53E-4E21-82D8-BD3132E9C1C3}" presName="horz1" presStyleCnt="0"/>
      <dgm:spPr/>
    </dgm:pt>
    <dgm:pt modelId="{B61FE8D9-6BCB-48B1-9EB3-814F472E8146}" type="pres">
      <dgm:prSet presAssocID="{5A8EBF91-B53E-4E21-82D8-BD3132E9C1C3}" presName="tx1" presStyleLbl="revTx" presStyleIdx="3" presStyleCnt="4"/>
      <dgm:spPr/>
    </dgm:pt>
    <dgm:pt modelId="{181896F2-1B13-4409-BD3A-A734CDED9F26}" type="pres">
      <dgm:prSet presAssocID="{5A8EBF91-B53E-4E21-82D8-BD3132E9C1C3}" presName="vert1" presStyleCnt="0"/>
      <dgm:spPr/>
    </dgm:pt>
  </dgm:ptLst>
  <dgm:cxnLst>
    <dgm:cxn modelId="{275B8501-0DC6-4F77-AFB4-746BBDD8D95A}" srcId="{EF7544B0-7541-4CEB-95C3-BDB1A2E04104}" destId="{9401EF63-DA0C-48F3-BCE9-A1DC46E9402D}" srcOrd="1" destOrd="0" parTransId="{1D9C3EF1-B9A8-4C89-AA8B-09818A26F829}" sibTransId="{57ECDC3C-170E-4B9D-B3B8-828F472EB028}"/>
    <dgm:cxn modelId="{8E3F5A03-5A7B-4315-8692-E83110E62F16}" type="presOf" srcId="{D3E0C487-0C91-4F5D-9C76-CCE50D083FAF}" destId="{82C11CCB-84CB-4886-A612-F92BB8F7FEC1}" srcOrd="0" destOrd="0" presId="urn:microsoft.com/office/officeart/2008/layout/LinedList"/>
    <dgm:cxn modelId="{DAE5070D-DE78-4358-86A2-EA92C7D01F66}" srcId="{EF7544B0-7541-4CEB-95C3-BDB1A2E04104}" destId="{6251F75F-757C-41CC-8E5F-28786DF34FBA}" srcOrd="0" destOrd="0" parTransId="{CFDC3A7B-728A-4E73-BD35-294FFA848DB6}" sibTransId="{F63F46DF-BF90-479B-9FC3-0426CC9B189A}"/>
    <dgm:cxn modelId="{A8D3DA27-5B19-4A0A-A756-E526E983C605}" type="presOf" srcId="{9401EF63-DA0C-48F3-BCE9-A1DC46E9402D}" destId="{8A546912-8C3D-41A0-AAEF-1F20F2BC6297}" srcOrd="0" destOrd="0" presId="urn:microsoft.com/office/officeart/2008/layout/LinedList"/>
    <dgm:cxn modelId="{B22AEF8A-DB60-4A5B-98B2-5FA0B653CAC7}" srcId="{EF7544B0-7541-4CEB-95C3-BDB1A2E04104}" destId="{5A8EBF91-B53E-4E21-82D8-BD3132E9C1C3}" srcOrd="3" destOrd="0" parTransId="{8D9D0EF0-D5BB-4A18-ACF3-92DD31902979}" sibTransId="{092D2749-B0A4-4A78-A1EA-5504F376F30B}"/>
    <dgm:cxn modelId="{133408A1-B6D3-49ED-AE65-92B0EE055B70}" srcId="{EF7544B0-7541-4CEB-95C3-BDB1A2E04104}" destId="{D3E0C487-0C91-4F5D-9C76-CCE50D083FAF}" srcOrd="2" destOrd="0" parTransId="{535D17FE-338F-42F6-B258-9FC61E56A339}" sibTransId="{128A1A6B-34EC-434E-A151-12CD429C7810}"/>
    <dgm:cxn modelId="{642B70B2-5028-4434-8392-FCD1A92312F7}" type="presOf" srcId="{EF7544B0-7541-4CEB-95C3-BDB1A2E04104}" destId="{5C27E41D-FA09-45E1-B6C0-F4F70DACDF1A}" srcOrd="0" destOrd="0" presId="urn:microsoft.com/office/officeart/2008/layout/LinedList"/>
    <dgm:cxn modelId="{EA959EC5-922C-4FE1-929E-AA856A208628}" type="presOf" srcId="{6251F75F-757C-41CC-8E5F-28786DF34FBA}" destId="{B648E586-ED70-4A97-9DC2-60C2B2E5B21E}" srcOrd="0" destOrd="0" presId="urn:microsoft.com/office/officeart/2008/layout/LinedList"/>
    <dgm:cxn modelId="{787607E9-A088-48CB-925F-7660DB07BCE9}" type="presOf" srcId="{5A8EBF91-B53E-4E21-82D8-BD3132E9C1C3}" destId="{B61FE8D9-6BCB-48B1-9EB3-814F472E8146}" srcOrd="0" destOrd="0" presId="urn:microsoft.com/office/officeart/2008/layout/LinedList"/>
    <dgm:cxn modelId="{E0EB211B-D728-4E24-9839-6235F0E58E0D}" type="presParOf" srcId="{5C27E41D-FA09-45E1-B6C0-F4F70DACDF1A}" destId="{D2D22F60-15D2-4DA8-BA22-4C23F8C99CDC}" srcOrd="0" destOrd="0" presId="urn:microsoft.com/office/officeart/2008/layout/LinedList"/>
    <dgm:cxn modelId="{EA41808E-FB41-4193-B58F-996103D9C9E3}" type="presParOf" srcId="{5C27E41D-FA09-45E1-B6C0-F4F70DACDF1A}" destId="{0128019B-A36D-4C1C-B832-E1974D242079}" srcOrd="1" destOrd="0" presId="urn:microsoft.com/office/officeart/2008/layout/LinedList"/>
    <dgm:cxn modelId="{43AAF05A-152B-47C4-90F4-8E491A348192}" type="presParOf" srcId="{0128019B-A36D-4C1C-B832-E1974D242079}" destId="{B648E586-ED70-4A97-9DC2-60C2B2E5B21E}" srcOrd="0" destOrd="0" presId="urn:microsoft.com/office/officeart/2008/layout/LinedList"/>
    <dgm:cxn modelId="{C143932D-FB9D-49A6-806E-61024B7193E0}" type="presParOf" srcId="{0128019B-A36D-4C1C-B832-E1974D242079}" destId="{158920BB-1859-4924-8CD5-16A1B97B6476}" srcOrd="1" destOrd="0" presId="urn:microsoft.com/office/officeart/2008/layout/LinedList"/>
    <dgm:cxn modelId="{B2F741DF-13F4-4666-A136-005060676E37}" type="presParOf" srcId="{5C27E41D-FA09-45E1-B6C0-F4F70DACDF1A}" destId="{183D14B3-587E-4777-A36A-94687F5CCA9C}" srcOrd="2" destOrd="0" presId="urn:microsoft.com/office/officeart/2008/layout/LinedList"/>
    <dgm:cxn modelId="{5EEB52A3-6BFD-44D8-AE5F-B524B7642C6B}" type="presParOf" srcId="{5C27E41D-FA09-45E1-B6C0-F4F70DACDF1A}" destId="{A65053FA-6D19-4FF8-9670-A55A05CE096D}" srcOrd="3" destOrd="0" presId="urn:microsoft.com/office/officeart/2008/layout/LinedList"/>
    <dgm:cxn modelId="{47F04DD0-D4CE-43EE-A934-EF36D2A837DA}" type="presParOf" srcId="{A65053FA-6D19-4FF8-9670-A55A05CE096D}" destId="{8A546912-8C3D-41A0-AAEF-1F20F2BC6297}" srcOrd="0" destOrd="0" presId="urn:microsoft.com/office/officeart/2008/layout/LinedList"/>
    <dgm:cxn modelId="{0916787E-0A0D-4EFF-8F7F-768147B73E22}" type="presParOf" srcId="{A65053FA-6D19-4FF8-9670-A55A05CE096D}" destId="{2A2ABCEC-B2EA-41B0-869F-F8FDD92EC213}" srcOrd="1" destOrd="0" presId="urn:microsoft.com/office/officeart/2008/layout/LinedList"/>
    <dgm:cxn modelId="{A4078FBC-75D7-471E-B685-27427C7CEB0D}" type="presParOf" srcId="{5C27E41D-FA09-45E1-B6C0-F4F70DACDF1A}" destId="{0E95797D-6201-4B77-8FEB-417A591DD33C}" srcOrd="4" destOrd="0" presId="urn:microsoft.com/office/officeart/2008/layout/LinedList"/>
    <dgm:cxn modelId="{3C8A7EAA-541F-467A-B58F-DA682520C424}" type="presParOf" srcId="{5C27E41D-FA09-45E1-B6C0-F4F70DACDF1A}" destId="{38CC9662-4E3E-4CEB-AB22-C4C258414708}" srcOrd="5" destOrd="0" presId="urn:microsoft.com/office/officeart/2008/layout/LinedList"/>
    <dgm:cxn modelId="{EE5DF137-DD63-4473-90DC-33C4641B7BE6}" type="presParOf" srcId="{38CC9662-4E3E-4CEB-AB22-C4C258414708}" destId="{82C11CCB-84CB-4886-A612-F92BB8F7FEC1}" srcOrd="0" destOrd="0" presId="urn:microsoft.com/office/officeart/2008/layout/LinedList"/>
    <dgm:cxn modelId="{105E9E8C-D4D3-49BF-9F47-8A748E5005AB}" type="presParOf" srcId="{38CC9662-4E3E-4CEB-AB22-C4C258414708}" destId="{ACB8E297-09F4-4BFF-ABEC-EA3C4A05A954}" srcOrd="1" destOrd="0" presId="urn:microsoft.com/office/officeart/2008/layout/LinedList"/>
    <dgm:cxn modelId="{305F4801-CEFC-4205-B5BD-E46927C8ADBE}" type="presParOf" srcId="{5C27E41D-FA09-45E1-B6C0-F4F70DACDF1A}" destId="{6C4BD16A-076C-4FE7-B2DF-4F00EAD98BB9}" srcOrd="6" destOrd="0" presId="urn:microsoft.com/office/officeart/2008/layout/LinedList"/>
    <dgm:cxn modelId="{C76EFE65-16A9-460E-8192-E6A4A257355A}" type="presParOf" srcId="{5C27E41D-FA09-45E1-B6C0-F4F70DACDF1A}" destId="{FA1FB597-CA2D-436A-BD11-39029EB2D497}" srcOrd="7" destOrd="0" presId="urn:microsoft.com/office/officeart/2008/layout/LinedList"/>
    <dgm:cxn modelId="{9C88A66B-31C3-4A50-B838-BB190AECEFDB}" type="presParOf" srcId="{FA1FB597-CA2D-436A-BD11-39029EB2D497}" destId="{B61FE8D9-6BCB-48B1-9EB3-814F472E8146}" srcOrd="0" destOrd="0" presId="urn:microsoft.com/office/officeart/2008/layout/LinedList"/>
    <dgm:cxn modelId="{90CA1CCC-53DA-42E4-A7DA-8DC3A21A06F6}" type="presParOf" srcId="{FA1FB597-CA2D-436A-BD11-39029EB2D497}" destId="{181896F2-1B13-4409-BD3A-A734CDED9F26}"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FF1211-519F-4C9D-B0DF-BDFF788FE68D}">
      <dsp:nvSpPr>
        <dsp:cNvPr id="0" name=""/>
        <dsp:cNvSpPr/>
      </dsp:nvSpPr>
      <dsp:spPr>
        <a:xfrm>
          <a:off x="0" y="1819"/>
          <a:ext cx="1093071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E93DF9-BD35-45F0-BDD1-57EAC30692E7}">
      <dsp:nvSpPr>
        <dsp:cNvPr id="0" name=""/>
        <dsp:cNvSpPr/>
      </dsp:nvSpPr>
      <dsp:spPr>
        <a:xfrm>
          <a:off x="0" y="1819"/>
          <a:ext cx="10930711" cy="4657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ctr"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Nos </a:t>
          </a:r>
          <a:r>
            <a:rPr lang="en-US" sz="1600" kern="1200" dirty="0" err="1">
              <a:latin typeface="Poppins" panose="00000500000000000000" pitchFamily="2" charset="0"/>
              <a:cs typeface="Poppins" panose="00000500000000000000" pitchFamily="2" charset="0"/>
            </a:rPr>
            <a:t>acompañan</a:t>
          </a:r>
          <a:r>
            <a:rPr lang="en-US" sz="1600" kern="1200" dirty="0">
              <a:latin typeface="Poppins" panose="00000500000000000000" pitchFamily="2" charset="0"/>
              <a:cs typeface="Poppins" panose="00000500000000000000" pitchFamily="2" charset="0"/>
            </a:rPr>
            <a:t>:</a:t>
          </a:r>
        </a:p>
      </dsp:txBody>
      <dsp:txXfrm>
        <a:off x="0" y="1819"/>
        <a:ext cx="10930711" cy="465767"/>
      </dsp:txXfrm>
    </dsp:sp>
    <dsp:sp modelId="{3F1F1ABD-688B-4877-80E3-888F48CF1CF0}">
      <dsp:nvSpPr>
        <dsp:cNvPr id="0" name=""/>
        <dsp:cNvSpPr/>
      </dsp:nvSpPr>
      <dsp:spPr>
        <a:xfrm>
          <a:off x="0" y="467586"/>
          <a:ext cx="1093071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15DDBC-8E73-4476-83B7-D8E9E967F850}">
      <dsp:nvSpPr>
        <dsp:cNvPr id="0" name=""/>
        <dsp:cNvSpPr/>
      </dsp:nvSpPr>
      <dsp:spPr>
        <a:xfrm>
          <a:off x="0" y="467586"/>
          <a:ext cx="10930711" cy="4657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Sr. Francisco J. </a:t>
          </a:r>
          <a:r>
            <a:rPr lang="en-US" sz="1600" kern="1200" dirty="0" err="1">
              <a:latin typeface="Poppins" panose="00000500000000000000" pitchFamily="2" charset="0"/>
              <a:cs typeface="Poppins" panose="00000500000000000000" pitchFamily="2" charset="0"/>
            </a:rPr>
            <a:t>Rullán</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Caparrós</a:t>
          </a:r>
          <a:r>
            <a:rPr lang="en-US" sz="1600" kern="1200" dirty="0">
              <a:latin typeface="Poppins" panose="00000500000000000000" pitchFamily="2" charset="0"/>
              <a:cs typeface="Poppins" panose="00000500000000000000" pitchFamily="2" charset="0"/>
            </a:rPr>
            <a:t> – </a:t>
          </a:r>
          <a:r>
            <a:rPr lang="en-US" sz="1600" kern="1200" dirty="0" err="1">
              <a:latin typeface="Poppins" panose="00000500000000000000" pitchFamily="2" charset="0"/>
              <a:cs typeface="Poppins" panose="00000500000000000000" pitchFamily="2" charset="0"/>
            </a:rPr>
            <a:t>Oficial</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Asuntos</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Energéticos</a:t>
          </a:r>
          <a:endParaRPr lang="en-US" sz="1600" kern="1200" dirty="0">
            <a:latin typeface="Poppins" panose="00000500000000000000" pitchFamily="2" charset="0"/>
            <a:cs typeface="Poppins" panose="00000500000000000000" pitchFamily="2" charset="0"/>
          </a:endParaRPr>
        </a:p>
      </dsp:txBody>
      <dsp:txXfrm>
        <a:off x="0" y="467586"/>
        <a:ext cx="10930711" cy="465767"/>
      </dsp:txXfrm>
    </dsp:sp>
    <dsp:sp modelId="{4CD2EF3F-DF51-45EB-A0A1-75E3D353B0AB}">
      <dsp:nvSpPr>
        <dsp:cNvPr id="0" name=""/>
        <dsp:cNvSpPr/>
      </dsp:nvSpPr>
      <dsp:spPr>
        <a:xfrm>
          <a:off x="0" y="933354"/>
          <a:ext cx="1093071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1F6D83-7E45-4E65-9433-158EA1CAA4B3}">
      <dsp:nvSpPr>
        <dsp:cNvPr id="0" name=""/>
        <dsp:cNvSpPr/>
      </dsp:nvSpPr>
      <dsp:spPr>
        <a:xfrm>
          <a:off x="0" y="933354"/>
          <a:ext cx="10930711" cy="4657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Ing. Vilmarie Vega Ramos – Administradora </a:t>
          </a:r>
          <a:r>
            <a:rPr lang="en-US" sz="1600" kern="1200" dirty="0" err="1">
              <a:latin typeface="Poppins" panose="00000500000000000000" pitchFamily="2" charset="0"/>
              <a:cs typeface="Poppins" panose="00000500000000000000" pitchFamily="2" charset="0"/>
            </a:rPr>
            <a:t>Asociada</a:t>
          </a:r>
          <a:r>
            <a:rPr lang="en-US" sz="1600" kern="1200" dirty="0">
              <a:latin typeface="Poppins" panose="00000500000000000000" pitchFamily="2" charset="0"/>
              <a:cs typeface="Poppins" panose="00000500000000000000" pitchFamily="2" charset="0"/>
            </a:rPr>
            <a:t> del </a:t>
          </a:r>
          <a:r>
            <a:rPr lang="en-US" sz="1600" kern="1200" dirty="0" err="1">
              <a:latin typeface="Poppins" panose="00000500000000000000" pitchFamily="2" charset="0"/>
              <a:cs typeface="Poppins" panose="00000500000000000000" pitchFamily="2" charset="0"/>
            </a:rPr>
            <a:t>Área</a:t>
          </a:r>
          <a:r>
            <a:rPr lang="en-US" sz="1600" kern="1200" dirty="0">
              <a:latin typeface="Poppins" panose="00000500000000000000" pitchFamily="2" charset="0"/>
              <a:cs typeface="Poppins" panose="00000500000000000000" pitchFamily="2" charset="0"/>
            </a:rPr>
            <a:t> de Desarrollo y </a:t>
          </a:r>
          <a:r>
            <a:rPr lang="en-US" sz="1600" kern="1200" dirty="0" err="1">
              <a:latin typeface="Poppins" panose="00000500000000000000" pitchFamily="2" charset="0"/>
              <a:cs typeface="Poppins" panose="00000500000000000000" pitchFamily="2" charset="0"/>
            </a:rPr>
            <a:t>Construcción</a:t>
          </a:r>
          <a:r>
            <a:rPr lang="en-US" sz="1600" kern="1200" dirty="0">
              <a:latin typeface="Poppins" panose="00000500000000000000" pitchFamily="2" charset="0"/>
              <a:cs typeface="Poppins" panose="00000500000000000000" pitchFamily="2" charset="0"/>
            </a:rPr>
            <a:t> de </a:t>
          </a:r>
          <a:r>
            <a:rPr lang="en-US" sz="1600" kern="1200" dirty="0" err="1">
              <a:latin typeface="Poppins" panose="00000500000000000000" pitchFamily="2" charset="0"/>
              <a:cs typeface="Poppins" panose="00000500000000000000" pitchFamily="2" charset="0"/>
            </a:rPr>
            <a:t>Proyectos</a:t>
          </a:r>
          <a:endParaRPr lang="en-US" sz="1600" kern="1200" dirty="0">
            <a:latin typeface="Poppins" panose="00000500000000000000" pitchFamily="2" charset="0"/>
            <a:cs typeface="Poppins" panose="00000500000000000000" pitchFamily="2" charset="0"/>
          </a:endParaRPr>
        </a:p>
      </dsp:txBody>
      <dsp:txXfrm>
        <a:off x="0" y="933354"/>
        <a:ext cx="10930711" cy="465767"/>
      </dsp:txXfrm>
    </dsp:sp>
    <dsp:sp modelId="{6755B467-D860-4601-9EE9-47E2FC04EB2E}">
      <dsp:nvSpPr>
        <dsp:cNvPr id="0" name=""/>
        <dsp:cNvSpPr/>
      </dsp:nvSpPr>
      <dsp:spPr>
        <a:xfrm>
          <a:off x="0" y="1399122"/>
          <a:ext cx="1093071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0C2262-912B-46FB-840D-D8CCF213EDEA}">
      <dsp:nvSpPr>
        <dsp:cNvPr id="0" name=""/>
        <dsp:cNvSpPr/>
      </dsp:nvSpPr>
      <dsp:spPr>
        <a:xfrm>
          <a:off x="0" y="1399122"/>
          <a:ext cx="10920036" cy="6453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Sr. Ramón A. Calzada Jiménez – Director </a:t>
          </a:r>
          <a:r>
            <a:rPr lang="en-US" sz="1600" kern="1200" dirty="0" err="1">
              <a:latin typeface="Poppins" panose="00000500000000000000" pitchFamily="2" charset="0"/>
              <a:cs typeface="Poppins" panose="00000500000000000000" pitchFamily="2" charset="0"/>
            </a:rPr>
            <a:t>Negociado</a:t>
          </a:r>
          <a:r>
            <a:rPr lang="en-US" sz="1600" kern="1200" dirty="0">
              <a:latin typeface="Poppins" panose="00000500000000000000" pitchFamily="2" charset="0"/>
              <a:cs typeface="Poppins" panose="00000500000000000000" pitchFamily="2" charset="0"/>
            </a:rPr>
            <a:t> de Servicio de Calidad de Vida y  </a:t>
          </a:r>
          <a:r>
            <a:rPr lang="en-US" sz="1600" kern="1200" dirty="0" err="1">
              <a:latin typeface="Poppins" panose="00000500000000000000" pitchFamily="2" charset="0"/>
              <a:cs typeface="Poppins" panose="00000500000000000000" pitchFamily="2" charset="0"/>
            </a:rPr>
            <a:t>Coordinador</a:t>
          </a:r>
          <a:r>
            <a:rPr lang="en-US" sz="1600" kern="1200" dirty="0">
              <a:latin typeface="Poppins" panose="00000500000000000000" pitchFamily="2" charset="0"/>
              <a:cs typeface="Poppins" panose="00000500000000000000" pitchFamily="2" charset="0"/>
            </a:rPr>
            <a:t> de la </a:t>
          </a:r>
          <a:r>
            <a:rPr lang="en-US" sz="1600" kern="1200" dirty="0" err="1">
              <a:latin typeface="Poppins" panose="00000500000000000000" pitchFamily="2" charset="0"/>
              <a:cs typeface="Poppins" panose="00000500000000000000" pitchFamily="2" charset="0"/>
            </a:rPr>
            <a:t>Sección</a:t>
          </a:r>
          <a:r>
            <a:rPr lang="en-US" sz="1600" kern="1200" dirty="0">
              <a:latin typeface="Poppins" panose="00000500000000000000" pitchFamily="2" charset="0"/>
              <a:cs typeface="Poppins" panose="00000500000000000000" pitchFamily="2" charset="0"/>
            </a:rPr>
            <a:t> 3</a:t>
          </a:r>
        </a:p>
      </dsp:txBody>
      <dsp:txXfrm>
        <a:off x="0" y="1399122"/>
        <a:ext cx="10920036" cy="645381"/>
      </dsp:txXfrm>
    </dsp:sp>
    <dsp:sp modelId="{8BCC2EA2-CB05-410B-9DAC-34FFB1FFF839}">
      <dsp:nvSpPr>
        <dsp:cNvPr id="0" name=""/>
        <dsp:cNvSpPr/>
      </dsp:nvSpPr>
      <dsp:spPr>
        <a:xfrm>
          <a:off x="0" y="2044503"/>
          <a:ext cx="1093071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922ECF-AECC-4E74-967A-8D9012B61E57}">
      <dsp:nvSpPr>
        <dsp:cNvPr id="0" name=""/>
        <dsp:cNvSpPr/>
      </dsp:nvSpPr>
      <dsp:spPr>
        <a:xfrm>
          <a:off x="0" y="2044503"/>
          <a:ext cx="10930711" cy="4657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Sr. Ricardo J. Rosario Acevedo – </a:t>
          </a:r>
          <a:r>
            <a:rPr lang="en-US" sz="1600" kern="1200" dirty="0" err="1">
              <a:latin typeface="Poppins" panose="00000500000000000000" pitchFamily="2" charset="0"/>
              <a:cs typeface="Poppins" panose="00000500000000000000" pitchFamily="2" charset="0"/>
            </a:rPr>
            <a:t>Administrador</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Asociado</a:t>
          </a:r>
          <a:r>
            <a:rPr lang="en-US" sz="1600" kern="1200" dirty="0">
              <a:latin typeface="Poppins" panose="00000500000000000000" pitchFamily="2" charset="0"/>
              <a:cs typeface="Poppins" panose="00000500000000000000" pitchFamily="2" charset="0"/>
            </a:rPr>
            <a:t> del </a:t>
          </a:r>
          <a:r>
            <a:rPr lang="en-US" sz="1600" kern="1200" dirty="0" err="1">
              <a:latin typeface="Poppins" panose="00000500000000000000" pitchFamily="2" charset="0"/>
              <a:cs typeface="Poppins" panose="00000500000000000000" pitchFamily="2" charset="0"/>
            </a:rPr>
            <a:t>Área</a:t>
          </a:r>
          <a:r>
            <a:rPr lang="en-US" sz="1600" kern="1200" dirty="0">
              <a:latin typeface="Poppins" panose="00000500000000000000" pitchFamily="2" charset="0"/>
              <a:cs typeface="Poppins" panose="00000500000000000000" pitchFamily="2" charset="0"/>
            </a:rPr>
            <a:t> de </a:t>
          </a:r>
          <a:r>
            <a:rPr lang="en-US" sz="1600" kern="1200" dirty="0" err="1">
              <a:latin typeface="Poppins" panose="00000500000000000000" pitchFamily="2" charset="0"/>
              <a:cs typeface="Poppins" panose="00000500000000000000" pitchFamily="2" charset="0"/>
            </a:rPr>
            <a:t>Adquisiciones</a:t>
          </a:r>
          <a:r>
            <a:rPr lang="en-US" sz="1600" kern="1200" dirty="0">
              <a:latin typeface="Poppins" panose="00000500000000000000" pitchFamily="2" charset="0"/>
              <a:cs typeface="Poppins" panose="00000500000000000000" pitchFamily="2" charset="0"/>
            </a:rPr>
            <a:t> y </a:t>
          </a:r>
          <a:r>
            <a:rPr lang="en-US" sz="1600" kern="1200" dirty="0" err="1">
              <a:latin typeface="Poppins" panose="00000500000000000000" pitchFamily="2" charset="0"/>
              <a:cs typeface="Poppins" panose="00000500000000000000" pitchFamily="2" charset="0"/>
            </a:rPr>
            <a:t>Contratación</a:t>
          </a:r>
          <a:endParaRPr lang="en-US" sz="1600" kern="1200" dirty="0">
            <a:latin typeface="Poppins" panose="00000500000000000000" pitchFamily="2" charset="0"/>
            <a:cs typeface="Poppins" panose="00000500000000000000" pitchFamily="2" charset="0"/>
          </a:endParaRPr>
        </a:p>
      </dsp:txBody>
      <dsp:txXfrm>
        <a:off x="0" y="2044503"/>
        <a:ext cx="10930711" cy="465767"/>
      </dsp:txXfrm>
    </dsp:sp>
    <dsp:sp modelId="{B4991B2E-17A4-439F-BA92-7F9EA57032AB}">
      <dsp:nvSpPr>
        <dsp:cNvPr id="0" name=""/>
        <dsp:cNvSpPr/>
      </dsp:nvSpPr>
      <dsp:spPr>
        <a:xfrm>
          <a:off x="0" y="2510270"/>
          <a:ext cx="1093071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13B8CB-5FCA-4336-B731-7A2CA1EE065E}">
      <dsp:nvSpPr>
        <dsp:cNvPr id="0" name=""/>
        <dsp:cNvSpPr/>
      </dsp:nvSpPr>
      <dsp:spPr>
        <a:xfrm>
          <a:off x="0" y="2510270"/>
          <a:ext cx="10930711" cy="4657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Sra. Miriam E. Morales </a:t>
          </a:r>
          <a:r>
            <a:rPr lang="en-US" sz="1600" kern="1200" dirty="0" err="1">
              <a:latin typeface="Poppins" panose="00000500000000000000" pitchFamily="2" charset="0"/>
              <a:cs typeface="Poppins" panose="00000500000000000000" pitchFamily="2" charset="0"/>
            </a:rPr>
            <a:t>Morales</a:t>
          </a:r>
          <a:r>
            <a:rPr lang="en-US" sz="1600" kern="1200" dirty="0">
              <a:latin typeface="Poppins" panose="00000500000000000000" pitchFamily="2" charset="0"/>
              <a:cs typeface="Poppins" panose="00000500000000000000" pitchFamily="2" charset="0"/>
            </a:rPr>
            <a:t> – </a:t>
          </a:r>
          <a:r>
            <a:rPr lang="en-US" sz="1600" kern="1200" dirty="0" err="1">
              <a:latin typeface="Poppins" panose="00000500000000000000" pitchFamily="2" charset="0"/>
              <a:cs typeface="Poppins" panose="00000500000000000000" pitchFamily="2" charset="0"/>
            </a:rPr>
            <a:t>Directora</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Interina</a:t>
          </a:r>
          <a:r>
            <a:rPr lang="en-US" sz="1600" kern="1200" dirty="0">
              <a:latin typeface="Poppins" panose="00000500000000000000" pitchFamily="2" charset="0"/>
              <a:cs typeface="Poppins" panose="00000500000000000000" pitchFamily="2" charset="0"/>
            </a:rPr>
            <a:t> del </a:t>
          </a:r>
          <a:r>
            <a:rPr lang="en-US" sz="1600" kern="1200" dirty="0" err="1">
              <a:latin typeface="Poppins" panose="00000500000000000000" pitchFamily="2" charset="0"/>
              <a:cs typeface="Poppins" panose="00000500000000000000" pitchFamily="2" charset="0"/>
            </a:rPr>
            <a:t>Negociado</a:t>
          </a:r>
          <a:r>
            <a:rPr lang="en-US" sz="1600" kern="1200" dirty="0">
              <a:latin typeface="Poppins" panose="00000500000000000000" pitchFamily="2" charset="0"/>
              <a:cs typeface="Poppins" panose="00000500000000000000" pitchFamily="2" charset="0"/>
            </a:rPr>
            <a:t> de </a:t>
          </a:r>
          <a:r>
            <a:rPr lang="en-US" sz="1600" kern="1200" dirty="0" err="1">
              <a:latin typeface="Poppins" panose="00000500000000000000" pitchFamily="2" charset="0"/>
              <a:cs typeface="Poppins" panose="00000500000000000000" pitchFamily="2" charset="0"/>
            </a:rPr>
            <a:t>Contratos</a:t>
          </a:r>
          <a:r>
            <a:rPr lang="en-US" sz="1600" kern="1200" dirty="0">
              <a:latin typeface="Poppins" panose="00000500000000000000" pitchFamily="2" charset="0"/>
              <a:cs typeface="Poppins" panose="00000500000000000000" pitchFamily="2" charset="0"/>
            </a:rPr>
            <a:t> y </a:t>
          </a:r>
          <a:r>
            <a:rPr lang="en-US" sz="1600" kern="1200" dirty="0" err="1">
              <a:latin typeface="Poppins" panose="00000500000000000000" pitchFamily="2" charset="0"/>
              <a:cs typeface="Poppins" panose="00000500000000000000" pitchFamily="2" charset="0"/>
            </a:rPr>
            <a:t>Compras</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Pequeñas</a:t>
          </a:r>
          <a:endParaRPr lang="en-US" sz="1600" kern="1200" dirty="0">
            <a:latin typeface="Poppins" panose="00000500000000000000" pitchFamily="2" charset="0"/>
            <a:cs typeface="Poppins" panose="00000500000000000000" pitchFamily="2" charset="0"/>
          </a:endParaRPr>
        </a:p>
      </dsp:txBody>
      <dsp:txXfrm>
        <a:off x="0" y="2510270"/>
        <a:ext cx="10930711" cy="465767"/>
      </dsp:txXfrm>
    </dsp:sp>
    <dsp:sp modelId="{42683D08-A86E-4E52-958D-CFB8B38FFE9C}">
      <dsp:nvSpPr>
        <dsp:cNvPr id="0" name=""/>
        <dsp:cNvSpPr/>
      </dsp:nvSpPr>
      <dsp:spPr>
        <a:xfrm>
          <a:off x="0" y="2976038"/>
          <a:ext cx="1093071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0C8AFC-3646-462B-9BE9-F895CDB90687}">
      <dsp:nvSpPr>
        <dsp:cNvPr id="0" name=""/>
        <dsp:cNvSpPr/>
      </dsp:nvSpPr>
      <dsp:spPr>
        <a:xfrm>
          <a:off x="0" y="2976038"/>
          <a:ext cx="10930711" cy="4657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Sr. José A. Rivera Delgado – </a:t>
          </a:r>
          <a:r>
            <a:rPr lang="en-US" sz="1600" kern="1200" dirty="0" err="1">
              <a:latin typeface="Poppins" panose="00000500000000000000" pitchFamily="2" charset="0"/>
              <a:cs typeface="Poppins" panose="00000500000000000000" pitchFamily="2" charset="0"/>
            </a:rPr>
            <a:t>Gerente</a:t>
          </a:r>
          <a:r>
            <a:rPr lang="en-US" sz="1600" kern="1200" dirty="0">
              <a:latin typeface="Poppins" panose="00000500000000000000" pitchFamily="2" charset="0"/>
              <a:cs typeface="Poppins" panose="00000500000000000000" pitchFamily="2" charset="0"/>
            </a:rPr>
            <a:t> de </a:t>
          </a:r>
          <a:r>
            <a:rPr lang="en-US" sz="1600" kern="1200" dirty="0" err="1">
              <a:latin typeface="Poppins" panose="00000500000000000000" pitchFamily="2" charset="0"/>
              <a:cs typeface="Poppins" panose="00000500000000000000" pitchFamily="2" charset="0"/>
            </a:rPr>
            <a:t>Compras</a:t>
          </a:r>
          <a:r>
            <a:rPr lang="en-US" sz="1600" kern="1200" dirty="0">
              <a:latin typeface="Poppins" panose="00000500000000000000" pitchFamily="2" charset="0"/>
              <a:cs typeface="Poppins" panose="00000500000000000000" pitchFamily="2" charset="0"/>
            </a:rPr>
            <a:t> y </a:t>
          </a:r>
          <a:r>
            <a:rPr lang="en-US" sz="1600" kern="1200" dirty="0" err="1">
              <a:latin typeface="Poppins" panose="00000500000000000000" pitchFamily="2" charset="0"/>
              <a:cs typeface="Poppins" panose="00000500000000000000" pitchFamily="2" charset="0"/>
            </a:rPr>
            <a:t>Contratos</a:t>
          </a:r>
          <a:r>
            <a:rPr lang="en-US" sz="1600" kern="1200" dirty="0">
              <a:latin typeface="Poppins" panose="00000500000000000000" pitchFamily="2" charset="0"/>
              <a:cs typeface="Poppins" panose="00000500000000000000" pitchFamily="2" charset="0"/>
            </a:rPr>
            <a:t> – </a:t>
          </a:r>
          <a:r>
            <a:rPr lang="en-US" sz="1600" kern="1200" dirty="0" err="1">
              <a:latin typeface="Poppins" panose="00000500000000000000" pitchFamily="2" charset="0"/>
              <a:cs typeface="Poppins" panose="00000500000000000000" pitchFamily="2" charset="0"/>
            </a:rPr>
            <a:t>Área</a:t>
          </a:r>
          <a:r>
            <a:rPr lang="en-US" sz="1600" kern="1200" dirty="0">
              <a:latin typeface="Poppins" panose="00000500000000000000" pitchFamily="2" charset="0"/>
              <a:cs typeface="Poppins" panose="00000500000000000000" pitchFamily="2" charset="0"/>
            </a:rPr>
            <a:t> de </a:t>
          </a:r>
          <a:r>
            <a:rPr lang="en-US" sz="1600" kern="1200" dirty="0" err="1">
              <a:latin typeface="Poppins" panose="00000500000000000000" pitchFamily="2" charset="0"/>
              <a:cs typeface="Poppins" panose="00000500000000000000" pitchFamily="2" charset="0"/>
            </a:rPr>
            <a:t>Adquisiciones</a:t>
          </a:r>
          <a:r>
            <a:rPr lang="en-US" sz="1600" kern="1200" dirty="0">
              <a:latin typeface="Poppins" panose="00000500000000000000" pitchFamily="2" charset="0"/>
              <a:cs typeface="Poppins" panose="00000500000000000000" pitchFamily="2" charset="0"/>
            </a:rPr>
            <a:t> y </a:t>
          </a:r>
          <a:r>
            <a:rPr lang="en-US" sz="1600" kern="1200" dirty="0" err="1">
              <a:latin typeface="Poppins" panose="00000500000000000000" pitchFamily="2" charset="0"/>
              <a:cs typeface="Poppins" panose="00000500000000000000" pitchFamily="2" charset="0"/>
            </a:rPr>
            <a:t>Contratación</a:t>
          </a:r>
          <a:endParaRPr lang="en-US" sz="1600" kern="1200" dirty="0">
            <a:latin typeface="Poppins" panose="00000500000000000000" pitchFamily="2" charset="0"/>
            <a:cs typeface="Poppins" panose="00000500000000000000" pitchFamily="2" charset="0"/>
          </a:endParaRPr>
        </a:p>
      </dsp:txBody>
      <dsp:txXfrm>
        <a:off x="0" y="2976038"/>
        <a:ext cx="10930711" cy="465767"/>
      </dsp:txXfrm>
    </dsp:sp>
    <dsp:sp modelId="{6F2E9D0E-AC28-45DB-88A2-347923B03C6A}">
      <dsp:nvSpPr>
        <dsp:cNvPr id="0" name=""/>
        <dsp:cNvSpPr/>
      </dsp:nvSpPr>
      <dsp:spPr>
        <a:xfrm>
          <a:off x="0" y="3441806"/>
          <a:ext cx="10930711"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4E93F1-5948-45AC-BC9F-FED851037349}">
      <dsp:nvSpPr>
        <dsp:cNvPr id="0" name=""/>
        <dsp:cNvSpPr/>
      </dsp:nvSpPr>
      <dsp:spPr>
        <a:xfrm>
          <a:off x="0" y="3441806"/>
          <a:ext cx="10930711" cy="4657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err="1">
              <a:latin typeface="Poppins" panose="00000500000000000000" pitchFamily="2" charset="0"/>
              <a:cs typeface="Poppins" panose="00000500000000000000" pitchFamily="2" charset="0"/>
            </a:rPr>
            <a:t>Oficial</a:t>
          </a:r>
          <a:r>
            <a:rPr lang="en-US" sz="1600" kern="1200" dirty="0">
              <a:latin typeface="Poppins" panose="00000500000000000000" pitchFamily="2" charset="0"/>
              <a:cs typeface="Poppins" panose="00000500000000000000" pitchFamily="2" charset="0"/>
            </a:rPr>
            <a:t> de </a:t>
          </a:r>
          <a:r>
            <a:rPr lang="en-US" sz="1600" kern="1200" dirty="0" err="1">
              <a:latin typeface="Poppins" panose="00000500000000000000" pitchFamily="2" charset="0"/>
              <a:cs typeface="Poppins" panose="00000500000000000000" pitchFamily="2" charset="0"/>
            </a:rPr>
            <a:t>Contratos</a:t>
          </a:r>
          <a:endParaRPr lang="en-US" sz="1600" kern="1200" dirty="0">
            <a:latin typeface="Poppins" panose="00000500000000000000" pitchFamily="2" charset="0"/>
            <a:cs typeface="Poppins" panose="00000500000000000000" pitchFamily="2" charset="0"/>
          </a:endParaRPr>
        </a:p>
      </dsp:txBody>
      <dsp:txXfrm>
        <a:off x="0" y="3441806"/>
        <a:ext cx="10930711" cy="4657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3978AA-2F5B-4243-A2C6-AF05D058D469}">
      <dsp:nvSpPr>
        <dsp:cNvPr id="0" name=""/>
        <dsp:cNvSpPr/>
      </dsp:nvSpPr>
      <dsp:spPr>
        <a:xfrm>
          <a:off x="29007" y="-2543"/>
          <a:ext cx="2642655" cy="167808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DCD4FA-A07F-4EED-BFF4-EE2926027233}">
      <dsp:nvSpPr>
        <dsp:cNvPr id="0" name=""/>
        <dsp:cNvSpPr/>
      </dsp:nvSpPr>
      <dsp:spPr>
        <a:xfrm>
          <a:off x="322635" y="276403"/>
          <a:ext cx="2642655" cy="1678086"/>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endParaRPr lang="en-US" sz="3600" kern="1200" dirty="0"/>
        </a:p>
        <a:p>
          <a:pPr marL="0" lvl="0" indent="0" algn="ctr" defTabSz="1600200">
            <a:lnSpc>
              <a:spcPct val="90000"/>
            </a:lnSpc>
            <a:spcBef>
              <a:spcPct val="0"/>
            </a:spcBef>
            <a:spcAft>
              <a:spcPct val="35000"/>
            </a:spcAft>
            <a:buNone/>
          </a:pPr>
          <a:r>
            <a:rPr lang="en-US" sz="3200" kern="1200" dirty="0">
              <a:latin typeface="Poppins" panose="00000500000000000000" pitchFamily="2" charset="0"/>
              <a:cs typeface="Poppins" panose="00000500000000000000" pitchFamily="2" charset="0"/>
            </a:rPr>
            <a:t>Nombre</a:t>
          </a:r>
        </a:p>
        <a:p>
          <a:pPr marL="0" lvl="0" indent="0" algn="ctr" defTabSz="1600200">
            <a:lnSpc>
              <a:spcPct val="90000"/>
            </a:lnSpc>
            <a:spcBef>
              <a:spcPct val="0"/>
            </a:spcBef>
            <a:spcAft>
              <a:spcPct val="35000"/>
            </a:spcAft>
            <a:buNone/>
          </a:pPr>
          <a:endParaRPr lang="en-PR" sz="900" kern="1200" dirty="0"/>
        </a:p>
      </dsp:txBody>
      <dsp:txXfrm>
        <a:off x="371784" y="325552"/>
        <a:ext cx="2544357" cy="1579788"/>
      </dsp:txXfrm>
    </dsp:sp>
    <dsp:sp modelId="{B7173E00-E5CE-4241-8D4B-C3DB5FEAB572}">
      <dsp:nvSpPr>
        <dsp:cNvPr id="0" name=""/>
        <dsp:cNvSpPr/>
      </dsp:nvSpPr>
      <dsp:spPr>
        <a:xfrm>
          <a:off x="3125755" y="513619"/>
          <a:ext cx="2857397" cy="167808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314CFFE-5204-4C06-A460-D7C87732B053}">
      <dsp:nvSpPr>
        <dsp:cNvPr id="0" name=""/>
        <dsp:cNvSpPr/>
      </dsp:nvSpPr>
      <dsp:spPr>
        <a:xfrm>
          <a:off x="3419384" y="792566"/>
          <a:ext cx="2857397" cy="1678086"/>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err="1">
              <a:latin typeface="Poppins" panose="00000500000000000000" pitchFamily="2" charset="0"/>
              <a:cs typeface="Poppins" panose="00000500000000000000" pitchFamily="2" charset="0"/>
            </a:rPr>
            <a:t>Compañía</a:t>
          </a:r>
          <a:endParaRPr lang="en-PR" sz="3200" kern="1200" dirty="0">
            <a:latin typeface="Poppins" panose="00000500000000000000" pitchFamily="2" charset="0"/>
            <a:cs typeface="Poppins" panose="00000500000000000000" pitchFamily="2" charset="0"/>
          </a:endParaRPr>
        </a:p>
      </dsp:txBody>
      <dsp:txXfrm>
        <a:off x="3468533" y="841715"/>
        <a:ext cx="2759099" cy="1579788"/>
      </dsp:txXfrm>
    </dsp:sp>
    <dsp:sp modelId="{4B98C370-BDA4-47F5-A685-4EBCFBEB92BB}">
      <dsp:nvSpPr>
        <dsp:cNvPr id="0" name=""/>
        <dsp:cNvSpPr/>
      </dsp:nvSpPr>
      <dsp:spPr>
        <a:xfrm>
          <a:off x="6554739" y="958160"/>
          <a:ext cx="2751374" cy="1678086"/>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296EC6-2859-49C8-AB76-A43CA26B79DC}">
      <dsp:nvSpPr>
        <dsp:cNvPr id="0" name=""/>
        <dsp:cNvSpPr/>
      </dsp:nvSpPr>
      <dsp:spPr>
        <a:xfrm>
          <a:off x="6848367" y="1237107"/>
          <a:ext cx="2751374" cy="1678086"/>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latin typeface="Poppins" panose="00000500000000000000" pitchFamily="2" charset="0"/>
              <a:cs typeface="Poppins" panose="00000500000000000000" pitchFamily="2" charset="0"/>
            </a:rPr>
            <a:t>Correo </a:t>
          </a:r>
          <a:r>
            <a:rPr lang="en-US" sz="3200" kern="1200" dirty="0" err="1">
              <a:latin typeface="Poppins" panose="00000500000000000000" pitchFamily="2" charset="0"/>
              <a:cs typeface="Poppins" panose="00000500000000000000" pitchFamily="2" charset="0"/>
            </a:rPr>
            <a:t>electrónico</a:t>
          </a:r>
          <a:endParaRPr lang="en-US" sz="3200" kern="1200" dirty="0">
            <a:latin typeface="Poppins" panose="00000500000000000000" pitchFamily="2" charset="0"/>
            <a:cs typeface="Poppins" panose="00000500000000000000" pitchFamily="2" charset="0"/>
          </a:endParaRPr>
        </a:p>
      </dsp:txBody>
      <dsp:txXfrm>
        <a:off x="6897516" y="1286256"/>
        <a:ext cx="2653076" cy="15797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BDDD8B-E96F-4E75-8291-52261F7EDD05}">
      <dsp:nvSpPr>
        <dsp:cNvPr id="0" name=""/>
        <dsp:cNvSpPr/>
      </dsp:nvSpPr>
      <dsp:spPr>
        <a:xfrm>
          <a:off x="0" y="2036"/>
          <a:ext cx="9213668"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B644D2-228C-4C11-8F34-9D5F66BBD06D}">
      <dsp:nvSpPr>
        <dsp:cNvPr id="0" name=""/>
        <dsp:cNvSpPr/>
      </dsp:nvSpPr>
      <dsp:spPr>
        <a:xfrm>
          <a:off x="0" y="2036"/>
          <a:ext cx="9213668" cy="777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0" lvl="0" indent="0" algn="ctr" defTabSz="622300">
            <a:lnSpc>
              <a:spcPct val="90000"/>
            </a:lnSpc>
            <a:spcBef>
              <a:spcPct val="0"/>
            </a:spcBef>
            <a:spcAft>
              <a:spcPct val="35000"/>
            </a:spcAft>
            <a:buNone/>
          </a:pPr>
          <a:r>
            <a:rPr lang="en-US" sz="1400" kern="1200" dirty="0">
              <a:latin typeface="Poppins" panose="00000500000000000000" pitchFamily="2" charset="0"/>
              <a:cs typeface="Poppins" panose="00000500000000000000" pitchFamily="2" charset="0"/>
            </a:rPr>
            <a:t>Esta </a:t>
          </a:r>
          <a:r>
            <a:rPr lang="en-US" sz="1400" b="1" kern="1200" dirty="0">
              <a:latin typeface="Poppins" panose="00000500000000000000" pitchFamily="2" charset="0"/>
              <a:cs typeface="Poppins" panose="00000500000000000000" pitchFamily="2" charset="0"/>
            </a:rPr>
            <a:t>Pre-</a:t>
          </a:r>
          <a:r>
            <a:rPr lang="en-US" sz="1400" b="1" kern="1200" dirty="0" err="1">
              <a:latin typeface="Poppins" panose="00000500000000000000" pitchFamily="2" charset="0"/>
              <a:cs typeface="Poppins" panose="00000500000000000000" pitchFamily="2" charset="0"/>
            </a:rPr>
            <a:t>Subasta</a:t>
          </a:r>
          <a:r>
            <a:rPr lang="en-US" sz="1400" kern="1200" dirty="0">
              <a:latin typeface="Poppins" panose="00000500000000000000" pitchFamily="2" charset="0"/>
              <a:cs typeface="Poppins" panose="00000500000000000000" pitchFamily="2" charset="0"/>
            </a:rPr>
            <a:t> se </a:t>
          </a:r>
          <a:r>
            <a:rPr lang="en-US" sz="1400" kern="1200" dirty="0" err="1">
              <a:latin typeface="Poppins" panose="00000500000000000000" pitchFamily="2" charset="0"/>
              <a:cs typeface="Poppins" panose="00000500000000000000" pitchFamily="2" charset="0"/>
            </a:rPr>
            <a:t>estará</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grabando</a:t>
          </a:r>
          <a:r>
            <a:rPr lang="en-US" sz="1400" kern="1200" dirty="0">
              <a:latin typeface="Poppins" panose="00000500000000000000" pitchFamily="2" charset="0"/>
              <a:cs typeface="Poppins" panose="00000500000000000000" pitchFamily="2" charset="0"/>
            </a:rPr>
            <a:t> y </a:t>
          </a:r>
          <a:r>
            <a:rPr lang="en-US" sz="1400" kern="1200" dirty="0" err="1">
              <a:latin typeface="Poppins" panose="00000500000000000000" pitchFamily="2" charset="0"/>
              <a:cs typeface="Poppins" panose="00000500000000000000" pitchFamily="2" charset="0"/>
            </a:rPr>
            <a:t>por</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tal</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razón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solicitamos</a:t>
          </a:r>
          <a:r>
            <a:rPr lang="en-US" sz="1400" kern="1200" dirty="0">
              <a:latin typeface="Poppins" panose="00000500000000000000" pitchFamily="2" charset="0"/>
              <a:cs typeface="Poppins" panose="00000500000000000000" pitchFamily="2" charset="0"/>
            </a:rPr>
            <a:t> se </a:t>
          </a:r>
          <a:r>
            <a:rPr lang="en-US" sz="1400" kern="1200" dirty="0" err="1">
              <a:latin typeface="Poppins" panose="00000500000000000000" pitchFamily="2" charset="0"/>
              <a:cs typeface="Poppins" panose="00000500000000000000" pitchFamily="2" charset="0"/>
            </a:rPr>
            <a:t>identifiquen</a:t>
          </a:r>
          <a:r>
            <a:rPr lang="en-US" sz="1400" kern="1200" dirty="0">
              <a:latin typeface="Poppins" panose="00000500000000000000" pitchFamily="2" charset="0"/>
              <a:cs typeface="Poppins" panose="00000500000000000000" pitchFamily="2" charset="0"/>
            </a:rPr>
            <a:t> antes de </a:t>
          </a:r>
          <a:r>
            <a:rPr lang="en-US" sz="1400" kern="1200" dirty="0" err="1">
              <a:latin typeface="Poppins" panose="00000500000000000000" pitchFamily="2" charset="0"/>
              <a:cs typeface="Poppins" panose="00000500000000000000" pitchFamily="2" charset="0"/>
            </a:rPr>
            <a:t>realizar</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alguna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pregunta</a:t>
          </a:r>
          <a:r>
            <a:rPr lang="en-US" sz="1400" kern="1200" dirty="0">
              <a:latin typeface="Poppins" panose="00000500000000000000" pitchFamily="2" charset="0"/>
              <a:cs typeface="Poppins" panose="00000500000000000000" pitchFamily="2" charset="0"/>
            </a:rPr>
            <a:t> u </a:t>
          </a:r>
          <a:r>
            <a:rPr lang="en-US" sz="1400" kern="1200" dirty="0" err="1">
              <a:latin typeface="Poppins" panose="00000500000000000000" pitchFamily="2" charset="0"/>
              <a:cs typeface="Poppins" panose="00000500000000000000" pitchFamily="2" charset="0"/>
            </a:rPr>
            <a:t>observación</a:t>
          </a:r>
          <a:r>
            <a:rPr lang="en-US" sz="1400" kern="1200" dirty="0">
              <a:latin typeface="Poppins" panose="00000500000000000000" pitchFamily="2" charset="0"/>
              <a:cs typeface="Poppins" panose="00000500000000000000" pitchFamily="2" charset="0"/>
            </a:rPr>
            <a:t>.  Los </a:t>
          </a:r>
          <a:r>
            <a:rPr lang="en-US" sz="1400" kern="1200" dirty="0" err="1">
              <a:latin typeface="Poppins" panose="00000500000000000000" pitchFamily="2" charset="0"/>
              <a:cs typeface="Poppins" panose="00000500000000000000" pitchFamily="2" charset="0"/>
            </a:rPr>
            <a:t>celulares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deberán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permanecer</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modo de </a:t>
          </a:r>
          <a:r>
            <a:rPr lang="en-US" sz="1400" kern="1200" dirty="0" err="1">
              <a:latin typeface="Poppins" panose="00000500000000000000" pitchFamily="2" charset="0"/>
              <a:cs typeface="Poppins" panose="00000500000000000000" pitchFamily="2" charset="0"/>
            </a:rPr>
            <a:t>vibrar</a:t>
          </a:r>
          <a:r>
            <a:rPr lang="en-US" sz="1400" kern="1200" dirty="0">
              <a:latin typeface="Poppins" panose="00000500000000000000" pitchFamily="2" charset="0"/>
              <a:cs typeface="Poppins" panose="00000500000000000000" pitchFamily="2" charset="0"/>
            </a:rPr>
            <a:t> o </a:t>
          </a:r>
          <a:r>
            <a:rPr lang="en-US" sz="1400" kern="1200" dirty="0" err="1">
              <a:latin typeface="Poppins" panose="00000500000000000000" pitchFamily="2" charset="0"/>
              <a:cs typeface="Poppins" panose="00000500000000000000" pitchFamily="2" charset="0"/>
            </a:rPr>
            <a:t>silencio</a:t>
          </a:r>
          <a:r>
            <a:rPr lang="en-US" sz="1400" kern="1200" dirty="0">
              <a:latin typeface="Poppins" panose="00000500000000000000" pitchFamily="2" charset="0"/>
              <a:cs typeface="Poppins" panose="00000500000000000000" pitchFamily="2" charset="0"/>
            </a:rPr>
            <a:t>. </a:t>
          </a:r>
        </a:p>
      </dsp:txBody>
      <dsp:txXfrm>
        <a:off x="0" y="2036"/>
        <a:ext cx="9213668" cy="777705"/>
      </dsp:txXfrm>
    </dsp:sp>
    <dsp:sp modelId="{D6C8D1DE-3432-4122-AE76-7946DE60D0F9}">
      <dsp:nvSpPr>
        <dsp:cNvPr id="0" name=""/>
        <dsp:cNvSpPr/>
      </dsp:nvSpPr>
      <dsp:spPr>
        <a:xfrm>
          <a:off x="0" y="779741"/>
          <a:ext cx="9213668"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895374-780B-47BD-B665-578AFA8469BF}">
      <dsp:nvSpPr>
        <dsp:cNvPr id="0" name=""/>
        <dsp:cNvSpPr/>
      </dsp:nvSpPr>
      <dsp:spPr>
        <a:xfrm>
          <a:off x="0" y="779741"/>
          <a:ext cx="9213668" cy="777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ctr" defTabSz="533400">
            <a:lnSpc>
              <a:spcPct val="90000"/>
            </a:lnSpc>
            <a:spcBef>
              <a:spcPct val="0"/>
            </a:spcBef>
            <a:spcAft>
              <a:spcPct val="35000"/>
            </a:spcAft>
            <a:buNone/>
          </a:pPr>
          <a:r>
            <a:rPr lang="en-US" sz="1200" b="1" kern="1200" dirty="0" err="1">
              <a:latin typeface="Poppins" panose="00000500000000000000" pitchFamily="2" charset="0"/>
              <a:cs typeface="Poppins" panose="00000500000000000000" pitchFamily="2" charset="0"/>
            </a:rPr>
            <a:t>Condiciones</a:t>
          </a:r>
          <a:r>
            <a:rPr lang="en-US" sz="1200" b="1" kern="1200" dirty="0">
              <a:latin typeface="Poppins" panose="00000500000000000000" pitchFamily="2" charset="0"/>
              <a:cs typeface="Poppins" panose="00000500000000000000" pitchFamily="2" charset="0"/>
            </a:rPr>
            <a:t> y </a:t>
          </a:r>
          <a:r>
            <a:rPr lang="en-US" sz="1200" b="1" kern="1200" dirty="0" err="1">
              <a:latin typeface="Poppins" panose="00000500000000000000" pitchFamily="2" charset="0"/>
              <a:cs typeface="Poppins" panose="00000500000000000000" pitchFamily="2" charset="0"/>
            </a:rPr>
            <a:t>Especificaciones</a:t>
          </a:r>
          <a:endParaRPr lang="en-US" sz="1200" b="1" kern="1200" dirty="0">
            <a:latin typeface="Poppins" panose="00000500000000000000" pitchFamily="2" charset="0"/>
            <a:cs typeface="Poppins" panose="00000500000000000000" pitchFamily="2" charset="0"/>
          </a:endParaRPr>
        </a:p>
        <a:p>
          <a:pPr marL="0" lvl="0" indent="0" algn="ctr" defTabSz="533400">
            <a:lnSpc>
              <a:spcPct val="90000"/>
            </a:lnSpc>
            <a:spcBef>
              <a:spcPct val="0"/>
            </a:spcBef>
            <a:spcAft>
              <a:spcPct val="35000"/>
            </a:spcAft>
            <a:buNone/>
          </a:pPr>
          <a:r>
            <a:rPr lang="en-US" sz="1200" b="1" kern="1200" dirty="0">
              <a:latin typeface="Poppins" panose="00000500000000000000" pitchFamily="2" charset="0"/>
              <a:cs typeface="Poppins" panose="00000500000000000000" pitchFamily="2" charset="0"/>
            </a:rPr>
            <a:t> </a:t>
          </a:r>
          <a:r>
            <a:rPr lang="en-US" sz="1400" b="0" kern="1200" dirty="0">
              <a:latin typeface="Poppins" panose="00000500000000000000" pitchFamily="2" charset="0"/>
              <a:cs typeface="Poppins" panose="00000500000000000000" pitchFamily="2" charset="0"/>
            </a:rPr>
            <a:t>T</a:t>
          </a:r>
          <a:r>
            <a:rPr lang="en-US" sz="1400" kern="1200" dirty="0">
              <a:latin typeface="Poppins" panose="00000500000000000000" pitchFamily="2" charset="0"/>
              <a:cs typeface="Poppins" panose="00000500000000000000" pitchFamily="2" charset="0"/>
            </a:rPr>
            <a:t>odo lo </a:t>
          </a:r>
          <a:r>
            <a:rPr lang="en-US" sz="1400" kern="1200" dirty="0" err="1">
              <a:latin typeface="Poppins" panose="00000500000000000000" pitchFamily="2" charset="0"/>
              <a:cs typeface="Poppins" panose="00000500000000000000" pitchFamily="2" charset="0"/>
            </a:rPr>
            <a:t>discutido</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esta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reunión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nada cambia </a:t>
          </a:r>
          <a:r>
            <a:rPr lang="en-US" sz="1400" kern="1200" dirty="0" err="1">
              <a:latin typeface="Poppins" panose="00000500000000000000" pitchFamily="2" charset="0"/>
              <a:cs typeface="Poppins" panose="00000500000000000000" pitchFamily="2" charset="0"/>
            </a:rPr>
            <a:t>los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pliegos</a:t>
          </a:r>
          <a:r>
            <a:rPr lang="en-US" sz="1400" kern="1200" dirty="0">
              <a:latin typeface="Poppins" panose="00000500000000000000" pitchFamily="2" charset="0"/>
              <a:cs typeface="Poppins" panose="00000500000000000000" pitchFamily="2" charset="0"/>
            </a:rPr>
            <a:t> de </a:t>
          </a:r>
          <a:r>
            <a:rPr lang="en-US" sz="1400" kern="1200" dirty="0" err="1">
              <a:latin typeface="Poppins" panose="00000500000000000000" pitchFamily="2" charset="0"/>
              <a:cs typeface="Poppins" panose="00000500000000000000" pitchFamily="2" charset="0"/>
            </a:rPr>
            <a:t>subastas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publicados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nuestra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página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website:https:subastas.avp.pr.gov</a:t>
          </a:r>
          <a:endParaRPr lang="en-US" sz="1400" kern="1200" dirty="0">
            <a:latin typeface="Poppins" panose="00000500000000000000" pitchFamily="2" charset="0"/>
            <a:cs typeface="Poppins" panose="00000500000000000000" pitchFamily="2" charset="0"/>
          </a:endParaRPr>
        </a:p>
      </dsp:txBody>
      <dsp:txXfrm>
        <a:off x="0" y="779741"/>
        <a:ext cx="9213668" cy="777705"/>
      </dsp:txXfrm>
    </dsp:sp>
    <dsp:sp modelId="{9B301FD2-A8CC-4B26-B9A1-749629104AFF}">
      <dsp:nvSpPr>
        <dsp:cNvPr id="0" name=""/>
        <dsp:cNvSpPr/>
      </dsp:nvSpPr>
      <dsp:spPr>
        <a:xfrm>
          <a:off x="0" y="1557447"/>
          <a:ext cx="9213668"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6BCB25-0247-4AF5-94A7-528A18B7F442}">
      <dsp:nvSpPr>
        <dsp:cNvPr id="0" name=""/>
        <dsp:cNvSpPr/>
      </dsp:nvSpPr>
      <dsp:spPr>
        <a:xfrm>
          <a:off x="0" y="1557447"/>
          <a:ext cx="9213668" cy="7777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ctr" defTabSz="533400">
            <a:lnSpc>
              <a:spcPct val="90000"/>
            </a:lnSpc>
            <a:spcBef>
              <a:spcPct val="0"/>
            </a:spcBef>
            <a:spcAft>
              <a:spcPct val="35000"/>
            </a:spcAft>
            <a:buNone/>
          </a:pPr>
          <a:r>
            <a:rPr lang="en-US" sz="1200" b="1" kern="1200" dirty="0">
              <a:latin typeface="Poppins" panose="00000500000000000000" pitchFamily="2" charset="0"/>
              <a:cs typeface="Poppins" panose="00000500000000000000" pitchFamily="2" charset="0"/>
            </a:rPr>
            <a:t>Addendums</a:t>
          </a:r>
        </a:p>
        <a:p>
          <a:pPr marL="0" lvl="0" indent="0" algn="ctr" defTabSz="533400">
            <a:lnSpc>
              <a:spcPct val="90000"/>
            </a:lnSpc>
            <a:spcBef>
              <a:spcPct val="0"/>
            </a:spcBef>
            <a:spcAft>
              <a:spcPct val="35000"/>
            </a:spcAft>
            <a:buNone/>
          </a:pPr>
          <a:r>
            <a:rPr lang="en-US" sz="1400" kern="1200" dirty="0">
              <a:latin typeface="Poppins" panose="00000500000000000000" pitchFamily="2" charset="0"/>
              <a:cs typeface="Poppins" panose="00000500000000000000" pitchFamily="2" charset="0"/>
            </a:rPr>
            <a:t>Las </a:t>
          </a:r>
          <a:r>
            <a:rPr lang="en-US" sz="1400" kern="1200" dirty="0" err="1">
              <a:latin typeface="Poppins" panose="00000500000000000000" pitchFamily="2" charset="0"/>
              <a:cs typeface="Poppins" panose="00000500000000000000" pitchFamily="2" charset="0"/>
            </a:rPr>
            <a:t>modificaciones</a:t>
          </a:r>
          <a:r>
            <a:rPr lang="en-US" sz="1400" kern="1200" dirty="0">
              <a:latin typeface="Poppins" panose="00000500000000000000" pitchFamily="2" charset="0"/>
              <a:cs typeface="Poppins" panose="00000500000000000000" pitchFamily="2" charset="0"/>
            </a:rPr>
            <a:t> a la </a:t>
          </a:r>
          <a:r>
            <a:rPr lang="en-US" sz="1400" kern="1200" dirty="0" err="1">
              <a:latin typeface="Poppins" panose="00000500000000000000" pitchFamily="2" charset="0"/>
              <a:cs typeface="Poppins" panose="00000500000000000000" pitchFamily="2" charset="0"/>
            </a:rPr>
            <a:t>subasta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serán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publicadas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el</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website:https:subastas.avp.pr.gov</a:t>
          </a:r>
          <a:endParaRPr lang="en-US" sz="1400" kern="1200" dirty="0">
            <a:latin typeface="Poppins" panose="00000500000000000000" pitchFamily="2" charset="0"/>
            <a:cs typeface="Poppins" panose="00000500000000000000" pitchFamily="2" charset="0"/>
          </a:endParaRPr>
        </a:p>
      </dsp:txBody>
      <dsp:txXfrm>
        <a:off x="0" y="1557447"/>
        <a:ext cx="9213668" cy="777705"/>
      </dsp:txXfrm>
    </dsp:sp>
    <dsp:sp modelId="{E8AB2E9A-856B-4E1B-91E2-6D90CF15EDD2}">
      <dsp:nvSpPr>
        <dsp:cNvPr id="0" name=""/>
        <dsp:cNvSpPr/>
      </dsp:nvSpPr>
      <dsp:spPr>
        <a:xfrm>
          <a:off x="0" y="2335153"/>
          <a:ext cx="9213668"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CB7002-8349-4A89-90FB-CA0ABB5D96CB}">
      <dsp:nvSpPr>
        <dsp:cNvPr id="0" name=""/>
        <dsp:cNvSpPr/>
      </dsp:nvSpPr>
      <dsp:spPr>
        <a:xfrm>
          <a:off x="0" y="2335153"/>
          <a:ext cx="9204670" cy="131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ctr" defTabSz="533400">
            <a:lnSpc>
              <a:spcPct val="90000"/>
            </a:lnSpc>
            <a:spcBef>
              <a:spcPct val="0"/>
            </a:spcBef>
            <a:spcAft>
              <a:spcPct val="35000"/>
            </a:spcAft>
            <a:buNone/>
          </a:pPr>
          <a:r>
            <a:rPr lang="en-US" sz="1200" b="1" kern="1200" dirty="0" err="1">
              <a:latin typeface="Poppins" panose="00000500000000000000" pitchFamily="2" charset="0"/>
              <a:cs typeface="Poppins" panose="00000500000000000000" pitchFamily="2" charset="0"/>
            </a:rPr>
            <a:t>Preguntas</a:t>
          </a:r>
          <a:endParaRPr lang="en-US" sz="1200" b="1" kern="1200" dirty="0">
            <a:latin typeface="Poppins" panose="00000500000000000000" pitchFamily="2" charset="0"/>
            <a:cs typeface="Poppins" panose="00000500000000000000" pitchFamily="2" charset="0"/>
          </a:endParaRPr>
        </a:p>
        <a:p>
          <a:pPr marL="0" lvl="0" indent="0" algn="ctr" defTabSz="533400">
            <a:lnSpc>
              <a:spcPct val="90000"/>
            </a:lnSpc>
            <a:spcBef>
              <a:spcPct val="0"/>
            </a:spcBef>
            <a:spcAft>
              <a:spcPct val="35000"/>
            </a:spcAft>
            <a:buNone/>
          </a:pP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Todas</a:t>
          </a:r>
          <a:r>
            <a:rPr lang="en-US" sz="1400" kern="1200" dirty="0">
              <a:latin typeface="Poppins" panose="00000500000000000000" pitchFamily="2" charset="0"/>
              <a:cs typeface="Poppins" panose="00000500000000000000" pitchFamily="2" charset="0"/>
            </a:rPr>
            <a:t> las </a:t>
          </a:r>
          <a:r>
            <a:rPr lang="en-US" sz="1400" kern="1200" dirty="0" err="1">
              <a:latin typeface="Poppins" panose="00000500000000000000" pitchFamily="2" charset="0"/>
              <a:cs typeface="Poppins" panose="00000500000000000000" pitchFamily="2" charset="0"/>
            </a:rPr>
            <a:t>preguntas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dudas</a:t>
          </a:r>
          <a:r>
            <a:rPr lang="en-US" sz="1400" kern="1200" dirty="0">
              <a:latin typeface="Poppins" panose="00000500000000000000" pitchFamily="2" charset="0"/>
              <a:cs typeface="Poppins" panose="00000500000000000000" pitchFamily="2" charset="0"/>
            </a:rPr>
            <a:t> o </a:t>
          </a:r>
          <a:r>
            <a:rPr lang="en-US" sz="1400" kern="1200" dirty="0" err="1">
              <a:latin typeface="Poppins" panose="00000500000000000000" pitchFamily="2" charset="0"/>
              <a:cs typeface="Poppins" panose="00000500000000000000" pitchFamily="2" charset="0"/>
            </a:rPr>
            <a:t>comentarios</a:t>
          </a:r>
          <a:r>
            <a:rPr lang="en-US" sz="1400" kern="1200" dirty="0">
              <a:latin typeface="Poppins" panose="00000500000000000000" pitchFamily="2" charset="0"/>
              <a:cs typeface="Poppins" panose="00000500000000000000" pitchFamily="2" charset="0"/>
            </a:rPr>
            <a:t> que </a:t>
          </a:r>
          <a:r>
            <a:rPr lang="en-US" sz="1400" kern="1200" dirty="0" err="1">
              <a:latin typeface="Poppins" panose="00000500000000000000" pitchFamily="2" charset="0"/>
              <a:cs typeface="Poppins" panose="00000500000000000000" pitchFamily="2" charset="0"/>
            </a:rPr>
            <a:t>surjan</a:t>
          </a:r>
          <a:r>
            <a:rPr lang="en-US" sz="1400" kern="1200" dirty="0">
              <a:latin typeface="Poppins" panose="00000500000000000000" pitchFamily="2" charset="0"/>
              <a:cs typeface="Poppins" panose="00000500000000000000" pitchFamily="2" charset="0"/>
            </a:rPr>
            <a:t> de </a:t>
          </a:r>
          <a:r>
            <a:rPr lang="en-US" sz="1400" kern="1200" dirty="0" err="1">
              <a:latin typeface="Poppins" panose="00000500000000000000" pitchFamily="2" charset="0"/>
              <a:cs typeface="Poppins" panose="00000500000000000000" pitchFamily="2" charset="0"/>
            </a:rPr>
            <a:t>esta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reunión</a:t>
          </a:r>
          <a:r>
            <a:rPr lang="en-US" sz="1400" kern="1200" dirty="0">
              <a:latin typeface="Poppins" panose="00000500000000000000" pitchFamily="2" charset="0"/>
              <a:cs typeface="Poppins" panose="00000500000000000000" pitchFamily="2" charset="0"/>
            </a:rPr>
            <a:t> o de </a:t>
          </a:r>
          <a:r>
            <a:rPr lang="en-US" sz="1400" kern="1200" dirty="0" err="1">
              <a:latin typeface="Poppins" panose="00000500000000000000" pitchFamily="2" charset="0"/>
              <a:cs typeface="Poppins" panose="00000500000000000000" pitchFamily="2" charset="0"/>
            </a:rPr>
            <a:t>los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pliegos</a:t>
          </a:r>
          <a:r>
            <a:rPr lang="en-US" sz="1400" kern="1200" dirty="0">
              <a:latin typeface="Poppins" panose="00000500000000000000" pitchFamily="2" charset="0"/>
              <a:cs typeface="Poppins" panose="00000500000000000000" pitchFamily="2" charset="0"/>
            </a:rPr>
            <a:t> de </a:t>
          </a:r>
          <a:r>
            <a:rPr lang="en-US" sz="1400" kern="1200" dirty="0" err="1">
              <a:latin typeface="Poppins" panose="00000500000000000000" pitchFamily="2" charset="0"/>
              <a:cs typeface="Poppins" panose="00000500000000000000" pitchFamily="2" charset="0"/>
            </a:rPr>
            <a:t>subastas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deberán</a:t>
          </a:r>
          <a:r>
            <a:rPr lang="en-US" sz="1400" kern="1200" dirty="0">
              <a:latin typeface="Poppins" panose="00000500000000000000" pitchFamily="2" charset="0"/>
              <a:cs typeface="Poppins" panose="00000500000000000000" pitchFamily="2" charset="0"/>
            </a:rPr>
            <a:t> ser </a:t>
          </a:r>
          <a:r>
            <a:rPr lang="en-US" sz="1400" kern="1200" dirty="0" err="1">
              <a:latin typeface="Poppins" panose="00000500000000000000" pitchFamily="2" charset="0"/>
              <a:cs typeface="Poppins" panose="00000500000000000000" pitchFamily="2" charset="0"/>
            </a:rPr>
            <a:t>enviadas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formato</a:t>
          </a:r>
          <a:r>
            <a:rPr lang="en-US" sz="1400" kern="1200" dirty="0">
              <a:latin typeface="Poppins" panose="00000500000000000000" pitchFamily="2" charset="0"/>
              <a:cs typeface="Poppins" panose="00000500000000000000" pitchFamily="2" charset="0"/>
            </a:rPr>
            <a:t> </a:t>
          </a:r>
          <a:r>
            <a:rPr lang="en-US" sz="1400" i="1" kern="1200" dirty="0">
              <a:latin typeface="Poppins" panose="00000500000000000000" pitchFamily="2" charset="0"/>
              <a:cs typeface="Poppins" panose="00000500000000000000" pitchFamily="2" charset="0"/>
            </a:rPr>
            <a:t>Word</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dirigidas</a:t>
          </a:r>
          <a:r>
            <a:rPr lang="en-US" sz="1400" kern="1200" dirty="0">
              <a:latin typeface="Poppins" panose="00000500000000000000" pitchFamily="2" charset="0"/>
              <a:cs typeface="Poppins" panose="00000500000000000000" pitchFamily="2" charset="0"/>
            </a:rPr>
            <a:t> a la </a:t>
          </a:r>
          <a:r>
            <a:rPr lang="en-US" sz="1400" kern="1200" dirty="0" err="1">
              <a:latin typeface="Poppins" panose="00000500000000000000" pitchFamily="2" charset="0"/>
              <a:cs typeface="Poppins" panose="00000500000000000000" pitchFamily="2" charset="0"/>
            </a:rPr>
            <a:t>atención</a:t>
          </a:r>
          <a:r>
            <a:rPr lang="en-US" sz="1400" kern="1200" dirty="0">
              <a:latin typeface="Poppins" panose="00000500000000000000" pitchFamily="2" charset="0"/>
              <a:cs typeface="Poppins" panose="00000500000000000000" pitchFamily="2" charset="0"/>
            </a:rPr>
            <a:t> del Sr. Ricardo J. Rosario Acevedo, </a:t>
          </a:r>
          <a:r>
            <a:rPr lang="en-US" sz="1400" kern="1200" dirty="0" err="1">
              <a:latin typeface="Poppins" panose="00000500000000000000" pitchFamily="2" charset="0"/>
              <a:cs typeface="Poppins" panose="00000500000000000000" pitchFamily="2" charset="0"/>
            </a:rPr>
            <a:t>Administrador</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Asociado</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Área</a:t>
          </a:r>
          <a:r>
            <a:rPr lang="en-US" sz="1400" kern="1200" dirty="0">
              <a:latin typeface="Poppins" panose="00000500000000000000" pitchFamily="2" charset="0"/>
              <a:cs typeface="Poppins" panose="00000500000000000000" pitchFamily="2" charset="0"/>
            </a:rPr>
            <a:t> de </a:t>
          </a:r>
          <a:r>
            <a:rPr lang="en-US" sz="1400" kern="1200" dirty="0" err="1">
              <a:latin typeface="Poppins" panose="00000500000000000000" pitchFamily="2" charset="0"/>
              <a:cs typeface="Poppins" panose="00000500000000000000" pitchFamily="2" charset="0"/>
            </a:rPr>
            <a:t>Adquisiciones</a:t>
          </a:r>
          <a:r>
            <a:rPr lang="en-US" sz="1400" kern="1200" dirty="0">
              <a:latin typeface="Poppins" panose="00000500000000000000" pitchFamily="2" charset="0"/>
              <a:cs typeface="Poppins" panose="00000500000000000000" pitchFamily="2" charset="0"/>
            </a:rPr>
            <a:t> y </a:t>
          </a:r>
          <a:r>
            <a:rPr lang="en-US" sz="1400" kern="1200" dirty="0" err="1">
              <a:latin typeface="Poppins" panose="00000500000000000000" pitchFamily="2" charset="0"/>
              <a:cs typeface="Poppins" panose="00000500000000000000" pitchFamily="2" charset="0"/>
            </a:rPr>
            <a:t>Contratación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por</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correo</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electronico</a:t>
          </a:r>
          <a:r>
            <a:rPr lang="en-US" sz="1400" kern="1200" dirty="0">
              <a:latin typeface="Poppins" panose="00000500000000000000" pitchFamily="2" charset="0"/>
              <a:cs typeface="Poppins" panose="00000500000000000000" pitchFamily="2" charset="0"/>
            </a:rPr>
            <a:t> al “email” Procurement@avp.pr.gov</a:t>
          </a:r>
        </a:p>
      </dsp:txBody>
      <dsp:txXfrm>
        <a:off x="0" y="2335153"/>
        <a:ext cx="9204670" cy="13117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A3EF20-583D-4A10-A5B3-1A6C4555D3C1}">
      <dsp:nvSpPr>
        <dsp:cNvPr id="0" name=""/>
        <dsp:cNvSpPr/>
      </dsp:nvSpPr>
      <dsp:spPr>
        <a:xfrm>
          <a:off x="0" y="1356"/>
          <a:ext cx="9570720" cy="103801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100000"/>
            </a:lnSpc>
            <a:spcBef>
              <a:spcPct val="0"/>
            </a:spcBef>
            <a:spcAft>
              <a:spcPct val="35000"/>
            </a:spcAft>
            <a:buNone/>
          </a:pPr>
          <a:r>
            <a:rPr lang="en-US" sz="1400" kern="1200" dirty="0">
              <a:latin typeface="Poppins" panose="00000500000000000000" pitchFamily="2" charset="0"/>
              <a:cs typeface="Poppins" panose="00000500000000000000" pitchFamily="2" charset="0"/>
            </a:rPr>
            <a:t>El </a:t>
          </a:r>
          <a:r>
            <a:rPr lang="en-US" sz="1400" kern="1200" dirty="0" err="1">
              <a:latin typeface="Poppins" panose="00000500000000000000" pitchFamily="2" charset="0"/>
              <a:cs typeface="Poppins" panose="00000500000000000000" pitchFamily="2" charset="0"/>
            </a:rPr>
            <a:t>formulario</a:t>
          </a:r>
          <a:r>
            <a:rPr lang="en-US" sz="1400" kern="1200" dirty="0">
              <a:latin typeface="Poppins" panose="00000500000000000000" pitchFamily="2" charset="0"/>
              <a:cs typeface="Poppins" panose="00000500000000000000" pitchFamily="2" charset="0"/>
            </a:rPr>
            <a:t> </a:t>
          </a:r>
          <a:r>
            <a:rPr lang="en-US" sz="1400" b="1" kern="1200" dirty="0">
              <a:latin typeface="Poppins" panose="00000500000000000000" pitchFamily="2" charset="0"/>
              <a:cs typeface="Poppins" panose="00000500000000000000" pitchFamily="2" charset="0"/>
            </a:rPr>
            <a:t>HUD 5369-B (Exhibit K) </a:t>
          </a:r>
          <a:r>
            <a:rPr lang="en-US" sz="1400" kern="1200" dirty="0" err="1">
              <a:latin typeface="Poppins" panose="00000500000000000000" pitchFamily="2" charset="0"/>
              <a:cs typeface="Poppins" panose="00000500000000000000" pitchFamily="2" charset="0"/>
            </a:rPr>
            <a:t>incluido</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los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pliegos</a:t>
          </a:r>
          <a:r>
            <a:rPr lang="en-US" sz="1400" kern="1200" dirty="0">
              <a:latin typeface="Poppins" panose="00000500000000000000" pitchFamily="2" charset="0"/>
              <a:cs typeface="Poppins" panose="00000500000000000000" pitchFamily="2" charset="0"/>
            </a:rPr>
            <a:t> de </a:t>
          </a:r>
          <a:r>
            <a:rPr lang="en-US" sz="1400" kern="1200" dirty="0" err="1">
              <a:latin typeface="Poppins" panose="00000500000000000000" pitchFamily="2" charset="0"/>
              <a:cs typeface="Poppins" panose="00000500000000000000" pitchFamily="2" charset="0"/>
            </a:rPr>
            <a:t>Subasta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ofrece</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instrucciones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generales</a:t>
          </a:r>
          <a:r>
            <a:rPr lang="en-US" sz="1400" kern="1200" dirty="0">
              <a:latin typeface="Poppins" panose="00000500000000000000" pitchFamily="2" charset="0"/>
              <a:cs typeface="Poppins" panose="00000500000000000000" pitchFamily="2" charset="0"/>
            </a:rPr>
            <a:t> de </a:t>
          </a:r>
          <a:r>
            <a:rPr lang="en-US" sz="1400" kern="1200" dirty="0" err="1">
              <a:latin typeface="Poppins" panose="00000500000000000000" pitchFamily="2" charset="0"/>
              <a:cs typeface="Poppins" panose="00000500000000000000" pitchFamily="2" charset="0"/>
            </a:rPr>
            <a:t>como</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presentar</a:t>
          </a:r>
          <a:r>
            <a:rPr lang="en-US" sz="1400" kern="1200" dirty="0">
              <a:latin typeface="Poppins" panose="00000500000000000000" pitchFamily="2" charset="0"/>
              <a:cs typeface="Poppins" panose="00000500000000000000" pitchFamily="2" charset="0"/>
            </a:rPr>
            <a:t> la </a:t>
          </a:r>
          <a:r>
            <a:rPr lang="en-US" sz="1400" kern="1200" dirty="0" err="1">
              <a:latin typeface="Poppins" panose="00000500000000000000" pitchFamily="2" charset="0"/>
              <a:cs typeface="Poppins" panose="00000500000000000000" pitchFamily="2" charset="0"/>
            </a:rPr>
            <a:t>Propuesta</a:t>
          </a:r>
          <a:r>
            <a:rPr lang="en-US" sz="1400" kern="1200" dirty="0">
              <a:latin typeface="Poppins" panose="00000500000000000000" pitchFamily="2" charset="0"/>
              <a:cs typeface="Poppins" panose="00000500000000000000" pitchFamily="2" charset="0"/>
            </a:rPr>
            <a:t>.</a:t>
          </a:r>
        </a:p>
      </dsp:txBody>
      <dsp:txXfrm>
        <a:off x="50671" y="52027"/>
        <a:ext cx="9469378" cy="936668"/>
      </dsp:txXfrm>
    </dsp:sp>
    <dsp:sp modelId="{C65BCA91-5022-4FC3-BD4F-BF1D5C14343E}">
      <dsp:nvSpPr>
        <dsp:cNvPr id="0" name=""/>
        <dsp:cNvSpPr/>
      </dsp:nvSpPr>
      <dsp:spPr>
        <a:xfrm>
          <a:off x="0" y="1053626"/>
          <a:ext cx="9570720" cy="103801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100000"/>
            </a:lnSpc>
            <a:spcBef>
              <a:spcPct val="0"/>
            </a:spcBef>
            <a:spcAft>
              <a:spcPct val="35000"/>
            </a:spcAft>
            <a:buNone/>
          </a:pPr>
          <a:r>
            <a:rPr lang="en-US" sz="1400" kern="1200" dirty="0">
              <a:latin typeface="Poppins" panose="00000500000000000000" pitchFamily="2" charset="0"/>
              <a:cs typeface="Poppins" panose="00000500000000000000" pitchFamily="2" charset="0"/>
            </a:rPr>
            <a:t>Las </a:t>
          </a:r>
          <a:r>
            <a:rPr lang="en-US" sz="1400" kern="1200" dirty="0" err="1">
              <a:latin typeface="Poppins" panose="00000500000000000000" pitchFamily="2" charset="0"/>
              <a:cs typeface="Poppins" panose="00000500000000000000" pitchFamily="2" charset="0"/>
            </a:rPr>
            <a:t>Propuestas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serán</a:t>
          </a:r>
          <a:r>
            <a:rPr lang="en-US" sz="1400" kern="1200" dirty="0">
              <a:latin typeface="Poppins" panose="00000500000000000000" pitchFamily="2" charset="0"/>
              <a:cs typeface="Poppins" panose="00000500000000000000" pitchFamily="2" charset="0"/>
            </a:rPr>
            <a:t> impresas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inglés</a:t>
          </a:r>
          <a:r>
            <a:rPr lang="en-US" sz="1400" kern="1200" dirty="0">
              <a:latin typeface="Poppins" panose="00000500000000000000" pitchFamily="2" charset="0"/>
              <a:cs typeface="Poppins" panose="00000500000000000000" pitchFamily="2" charset="0"/>
            </a:rPr>
            <a:t> y </a:t>
          </a:r>
          <a:r>
            <a:rPr lang="en-US" sz="1400" kern="1200" dirty="0" err="1">
              <a:latin typeface="Poppins" panose="00000500000000000000" pitchFamily="2" charset="0"/>
              <a:cs typeface="Poppins" panose="00000500000000000000" pitchFamily="2" charset="0"/>
            </a:rPr>
            <a:t>serán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firmadas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por</a:t>
          </a:r>
          <a:r>
            <a:rPr lang="en-US" sz="1400" kern="1200" dirty="0">
              <a:latin typeface="Poppins" panose="00000500000000000000" pitchFamily="2" charset="0"/>
              <a:cs typeface="Poppins" panose="00000500000000000000" pitchFamily="2" charset="0"/>
            </a:rPr>
            <a:t> un </a:t>
          </a:r>
          <a:r>
            <a:rPr lang="en-US" sz="1400" kern="1200" dirty="0" err="1">
              <a:latin typeface="Poppins" panose="00000500000000000000" pitchFamily="2" charset="0"/>
              <a:cs typeface="Poppins" panose="00000500000000000000" pitchFamily="2" charset="0"/>
            </a:rPr>
            <a:t>representante</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autorizado</a:t>
          </a:r>
          <a:r>
            <a:rPr lang="en-US" sz="1400" kern="1200" dirty="0">
              <a:latin typeface="Poppins" panose="00000500000000000000" pitchFamily="2" charset="0"/>
              <a:cs typeface="Poppins" panose="00000500000000000000" pitchFamily="2" charset="0"/>
            </a:rPr>
            <a:t> de la </a:t>
          </a:r>
          <a:r>
            <a:rPr lang="en-US" sz="1400" kern="1200" dirty="0" err="1">
              <a:latin typeface="Poppins" panose="00000500000000000000" pitchFamily="2" charset="0"/>
              <a:cs typeface="Poppins" panose="00000500000000000000" pitchFamily="2" charset="0"/>
            </a:rPr>
            <a:t>firma</a:t>
          </a:r>
          <a:r>
            <a:rPr lang="en-US" sz="1400" kern="1200" dirty="0">
              <a:latin typeface="Poppins" panose="00000500000000000000" pitchFamily="2" charset="0"/>
              <a:cs typeface="Poppins" panose="00000500000000000000" pitchFamily="2" charset="0"/>
            </a:rPr>
            <a:t>. (Debe </a:t>
          </a:r>
          <a:r>
            <a:rPr lang="en-US" sz="1400" kern="1200" dirty="0" err="1">
              <a:latin typeface="Poppins" panose="00000500000000000000" pitchFamily="2" charset="0"/>
              <a:cs typeface="Poppins" panose="00000500000000000000" pitchFamily="2" charset="0"/>
            </a:rPr>
            <a:t>incluir</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Resolución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Corporativa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Autorización</a:t>
          </a:r>
          <a:r>
            <a:rPr lang="en-US" sz="1400" kern="1200" dirty="0">
              <a:latin typeface="Poppins" panose="00000500000000000000" pitchFamily="2" charset="0"/>
              <a:cs typeface="Poppins" panose="00000500000000000000" pitchFamily="2" charset="0"/>
            </a:rPr>
            <a:t> de </a:t>
          </a:r>
          <a:r>
            <a:rPr lang="en-US" sz="1400" kern="1200" dirty="0" err="1">
              <a:latin typeface="Poppins" panose="00000500000000000000" pitchFamily="2" charset="0"/>
              <a:cs typeface="Poppins" panose="00000500000000000000" pitchFamily="2" charset="0"/>
            </a:rPr>
            <a:t>Socios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Declaración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Jurada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según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aplique</a:t>
          </a:r>
          <a:r>
            <a:rPr lang="en-US" sz="1400" kern="1200" dirty="0">
              <a:latin typeface="Poppins" panose="00000500000000000000" pitchFamily="2" charset="0"/>
              <a:cs typeface="Poppins" panose="00000500000000000000" pitchFamily="2" charset="0"/>
            </a:rPr>
            <a:t>).</a:t>
          </a:r>
        </a:p>
      </dsp:txBody>
      <dsp:txXfrm>
        <a:off x="50671" y="1104297"/>
        <a:ext cx="9469378" cy="936668"/>
      </dsp:txXfrm>
    </dsp:sp>
    <dsp:sp modelId="{5527F5C5-50A0-4002-A3CB-98083291BDFB}">
      <dsp:nvSpPr>
        <dsp:cNvPr id="0" name=""/>
        <dsp:cNvSpPr/>
      </dsp:nvSpPr>
      <dsp:spPr>
        <a:xfrm>
          <a:off x="0" y="2105895"/>
          <a:ext cx="9570720" cy="103801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100000"/>
            </a:lnSpc>
            <a:spcBef>
              <a:spcPct val="0"/>
            </a:spcBef>
            <a:spcAft>
              <a:spcPct val="35000"/>
            </a:spcAft>
            <a:buNone/>
          </a:pPr>
          <a:r>
            <a:rPr lang="en-US" sz="1400" kern="1200" dirty="0">
              <a:latin typeface="Poppins" panose="00000500000000000000" pitchFamily="2" charset="0"/>
              <a:cs typeface="Poppins" panose="00000500000000000000" pitchFamily="2" charset="0"/>
            </a:rPr>
            <a:t>Se require </a:t>
          </a:r>
          <a:r>
            <a:rPr lang="en-US" sz="1400" kern="1200" dirty="0" err="1">
              <a:latin typeface="Poppins" panose="00000500000000000000" pitchFamily="2" charset="0"/>
              <a:cs typeface="Poppins" panose="00000500000000000000" pitchFamily="2" charset="0"/>
            </a:rPr>
            <a:t>una</a:t>
          </a:r>
          <a:r>
            <a:rPr lang="en-US" sz="1400" kern="1200" dirty="0">
              <a:latin typeface="Poppins" panose="00000500000000000000" pitchFamily="2" charset="0"/>
              <a:cs typeface="Poppins" panose="00000500000000000000" pitchFamily="2" charset="0"/>
            </a:rPr>
            <a:t> </a:t>
          </a:r>
          <a:r>
            <a:rPr lang="en-US" sz="1400" b="1" kern="1200" dirty="0" err="1">
              <a:latin typeface="Poppins" panose="00000500000000000000" pitchFamily="2" charset="0"/>
              <a:cs typeface="Poppins" panose="00000500000000000000" pitchFamily="2" charset="0"/>
            </a:rPr>
            <a:t>Propuesta</a:t>
          </a:r>
          <a:r>
            <a:rPr lang="en-US" sz="1400" b="1" kern="1200" dirty="0">
              <a:latin typeface="Poppins" panose="00000500000000000000" pitchFamily="2" charset="0"/>
              <a:cs typeface="Poppins" panose="00000500000000000000" pitchFamily="2" charset="0"/>
            </a:rPr>
            <a:t> Técnica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original </a:t>
          </a:r>
          <a:r>
            <a:rPr lang="en-US" sz="1400" kern="1200" dirty="0" err="1">
              <a:latin typeface="Poppins" panose="00000500000000000000" pitchFamily="2" charset="0"/>
              <a:cs typeface="Poppins" panose="00000500000000000000" pitchFamily="2" charset="0"/>
            </a:rPr>
            <a:t>firmada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tinta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azul</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cinco</a:t>
          </a:r>
          <a:r>
            <a:rPr lang="en-US" sz="1400" kern="1200" dirty="0">
              <a:latin typeface="Poppins" panose="00000500000000000000" pitchFamily="2" charset="0"/>
              <a:cs typeface="Poppins" panose="00000500000000000000" pitchFamily="2" charset="0"/>
            </a:rPr>
            <a:t> (5) </a:t>
          </a:r>
          <a:r>
            <a:rPr lang="en-US" sz="1400" kern="1200" dirty="0" err="1">
              <a:latin typeface="Poppins" panose="00000500000000000000" pitchFamily="2" charset="0"/>
              <a:cs typeface="Poppins" panose="00000500000000000000" pitchFamily="2" charset="0"/>
            </a:rPr>
            <a:t>copias</a:t>
          </a:r>
          <a:r>
            <a:rPr lang="en-US" sz="1400" kern="1200" dirty="0">
              <a:latin typeface="Poppins" panose="00000500000000000000" pitchFamily="2" charset="0"/>
              <a:cs typeface="Poppins" panose="00000500000000000000" pitchFamily="2" charset="0"/>
            </a:rPr>
            <a:t> impresas y </a:t>
          </a:r>
          <a:r>
            <a:rPr lang="en-US" sz="1400" kern="1200" dirty="0" err="1">
              <a:latin typeface="Poppins" panose="00000500000000000000" pitchFamily="2" charset="0"/>
              <a:cs typeface="Poppins" panose="00000500000000000000" pitchFamily="2" charset="0"/>
            </a:rPr>
            <a:t>una</a:t>
          </a:r>
          <a:r>
            <a:rPr lang="en-US" sz="1400" kern="1200" dirty="0">
              <a:latin typeface="Poppins" panose="00000500000000000000" pitchFamily="2" charset="0"/>
              <a:cs typeface="Poppins" panose="00000500000000000000" pitchFamily="2" charset="0"/>
            </a:rPr>
            <a:t> (1) </a:t>
          </a:r>
          <a:r>
            <a:rPr lang="en-US" sz="1400" kern="1200" dirty="0" err="1">
              <a:latin typeface="Poppins" panose="00000500000000000000" pitchFamily="2" charset="0"/>
              <a:cs typeface="Poppins" panose="00000500000000000000" pitchFamily="2" charset="0"/>
            </a:rPr>
            <a:t>digitalizada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USB, y la </a:t>
          </a:r>
          <a:r>
            <a:rPr lang="en-US" sz="1400" b="1" kern="1200" dirty="0" err="1">
              <a:latin typeface="Poppins" panose="00000500000000000000" pitchFamily="2" charset="0"/>
              <a:cs typeface="Poppins" panose="00000500000000000000" pitchFamily="2" charset="0"/>
            </a:rPr>
            <a:t>Propuesta</a:t>
          </a:r>
          <a:r>
            <a:rPr lang="en-US" sz="1400" b="1" kern="1200" dirty="0">
              <a:latin typeface="Poppins" panose="00000500000000000000" pitchFamily="2" charset="0"/>
              <a:cs typeface="Poppins" panose="00000500000000000000" pitchFamily="2" charset="0"/>
            </a:rPr>
            <a:t> </a:t>
          </a:r>
          <a:r>
            <a:rPr lang="en-US" sz="1400" b="1" kern="1200" dirty="0" err="1">
              <a:latin typeface="Poppins" panose="00000500000000000000" pitchFamily="2" charset="0"/>
              <a:cs typeface="Poppins" panose="00000500000000000000" pitchFamily="2" charset="0"/>
            </a:rPr>
            <a:t>Económica</a:t>
          </a:r>
          <a:r>
            <a:rPr lang="en-US" sz="1400" b="1"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una</a:t>
          </a:r>
          <a:r>
            <a:rPr lang="en-US" sz="1400" kern="1200" dirty="0">
              <a:latin typeface="Poppins" panose="00000500000000000000" pitchFamily="2" charset="0"/>
              <a:cs typeface="Poppins" panose="00000500000000000000" pitchFamily="2" charset="0"/>
            </a:rPr>
            <a:t> (1) original y dos (2) </a:t>
          </a:r>
          <a:r>
            <a:rPr lang="en-US" sz="1400" kern="1200" dirty="0" err="1">
              <a:latin typeface="Poppins" panose="00000500000000000000" pitchFamily="2" charset="0"/>
              <a:cs typeface="Poppins" panose="00000500000000000000" pitchFamily="2" charset="0"/>
            </a:rPr>
            <a:t>copias</a:t>
          </a:r>
          <a:r>
            <a:rPr lang="en-US" sz="1400" kern="1200" dirty="0">
              <a:latin typeface="Poppins" panose="00000500000000000000" pitchFamily="2" charset="0"/>
              <a:cs typeface="Poppins" panose="00000500000000000000" pitchFamily="2" charset="0"/>
            </a:rPr>
            <a:t>.  La </a:t>
          </a:r>
          <a:r>
            <a:rPr lang="en-US" sz="1400" b="1" kern="1200" dirty="0" err="1">
              <a:latin typeface="Poppins" panose="00000500000000000000" pitchFamily="2" charset="0"/>
              <a:cs typeface="Poppins" panose="00000500000000000000" pitchFamily="2" charset="0"/>
            </a:rPr>
            <a:t>Propuesta</a:t>
          </a:r>
          <a:r>
            <a:rPr lang="en-US" sz="1400" b="1" kern="1200" dirty="0">
              <a:latin typeface="Poppins" panose="00000500000000000000" pitchFamily="2" charset="0"/>
              <a:cs typeface="Poppins" panose="00000500000000000000" pitchFamily="2" charset="0"/>
            </a:rPr>
            <a:t> Técnica </a:t>
          </a:r>
          <a:r>
            <a:rPr lang="en-US" sz="1400" b="1" kern="1200" dirty="0" err="1">
              <a:latin typeface="Poppins" panose="00000500000000000000" pitchFamily="2" charset="0"/>
              <a:cs typeface="Poppins" panose="00000500000000000000" pitchFamily="2" charset="0"/>
            </a:rPr>
            <a:t>debe</a:t>
          </a:r>
          <a:r>
            <a:rPr lang="en-US" sz="1400" b="1" kern="1200" dirty="0">
              <a:latin typeface="Poppins" panose="00000500000000000000" pitchFamily="2" charset="0"/>
              <a:cs typeface="Poppins" panose="00000500000000000000" pitchFamily="2" charset="0"/>
            </a:rPr>
            <a:t> </a:t>
          </a:r>
          <a:r>
            <a:rPr lang="en-US" sz="1400" b="1" kern="1200" dirty="0" err="1">
              <a:latin typeface="Poppins" panose="00000500000000000000" pitchFamily="2" charset="0"/>
              <a:cs typeface="Poppins" panose="00000500000000000000" pitchFamily="2" charset="0"/>
            </a:rPr>
            <a:t>entregarse</a:t>
          </a:r>
          <a:r>
            <a:rPr lang="en-US" sz="1400" b="1"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sobres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sellados</a:t>
          </a:r>
          <a:r>
            <a:rPr lang="en-US" sz="1400" kern="1200" dirty="0">
              <a:latin typeface="Poppins" panose="00000500000000000000" pitchFamily="2" charset="0"/>
              <a:cs typeface="Poppins" panose="00000500000000000000" pitchFamily="2" charset="0"/>
            </a:rPr>
            <a:t> a </a:t>
          </a:r>
          <a:r>
            <a:rPr lang="en-US" sz="1400" kern="1200" dirty="0" err="1">
              <a:latin typeface="Poppins" panose="00000500000000000000" pitchFamily="2" charset="0"/>
              <a:cs typeface="Poppins" panose="00000500000000000000" pitchFamily="2" charset="0"/>
            </a:rPr>
            <a:t>parte</a:t>
          </a:r>
          <a:r>
            <a:rPr lang="en-US" sz="1400" kern="1200" dirty="0">
              <a:latin typeface="Poppins" panose="00000500000000000000" pitchFamily="2" charset="0"/>
              <a:cs typeface="Poppins" panose="00000500000000000000" pitchFamily="2" charset="0"/>
            </a:rPr>
            <a:t> de la </a:t>
          </a:r>
          <a:r>
            <a:rPr lang="en-US" sz="1400" b="1" kern="1200" dirty="0" err="1">
              <a:latin typeface="Poppins" panose="00000500000000000000" pitchFamily="2" charset="0"/>
              <a:cs typeface="Poppins" panose="00000500000000000000" pitchFamily="2" charset="0"/>
            </a:rPr>
            <a:t>Propuesta</a:t>
          </a:r>
          <a:r>
            <a:rPr lang="en-US" sz="1400" b="1" kern="1200" dirty="0">
              <a:latin typeface="Poppins" panose="00000500000000000000" pitchFamily="2" charset="0"/>
              <a:cs typeface="Poppins" panose="00000500000000000000" pitchFamily="2" charset="0"/>
            </a:rPr>
            <a:t> </a:t>
          </a:r>
          <a:r>
            <a:rPr lang="en-US" sz="1400" b="1" kern="1200" dirty="0" err="1">
              <a:latin typeface="Poppins" panose="00000500000000000000" pitchFamily="2" charset="0"/>
              <a:cs typeface="Poppins" panose="00000500000000000000" pitchFamily="2" charset="0"/>
            </a:rPr>
            <a:t>Económica</a:t>
          </a:r>
          <a:r>
            <a:rPr lang="en-US" sz="1400" kern="1200" dirty="0">
              <a:latin typeface="Poppins" panose="00000500000000000000" pitchFamily="2" charset="0"/>
              <a:cs typeface="Poppins" panose="00000500000000000000" pitchFamily="2" charset="0"/>
            </a:rPr>
            <a:t>. El USB </a:t>
          </a:r>
          <a:r>
            <a:rPr lang="en-US" sz="1400" kern="1200" dirty="0" err="1">
              <a:latin typeface="Poppins" panose="00000500000000000000" pitchFamily="2" charset="0"/>
              <a:cs typeface="Poppins" panose="00000500000000000000" pitchFamily="2" charset="0"/>
            </a:rPr>
            <a:t>puede</a:t>
          </a:r>
          <a:r>
            <a:rPr lang="en-US" sz="1400" kern="1200" dirty="0">
              <a:latin typeface="Poppins" panose="00000500000000000000" pitchFamily="2" charset="0"/>
              <a:cs typeface="Poppins" panose="00000500000000000000" pitchFamily="2" charset="0"/>
            </a:rPr>
            <a:t> ser </a:t>
          </a:r>
          <a:r>
            <a:rPr lang="en-US" sz="1400" kern="1200" dirty="0" err="1">
              <a:latin typeface="Poppins" panose="00000500000000000000" pitchFamily="2" charset="0"/>
              <a:cs typeface="Poppins" panose="00000500000000000000" pitchFamily="2" charset="0"/>
            </a:rPr>
            <a:t>incluído</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en</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el</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sobre</a:t>
          </a:r>
          <a:r>
            <a:rPr lang="en-US" sz="1400" kern="1200" dirty="0">
              <a:latin typeface="Poppins" panose="00000500000000000000" pitchFamily="2" charset="0"/>
              <a:cs typeface="Poppins" panose="00000500000000000000" pitchFamily="2" charset="0"/>
            </a:rPr>
            <a:t> de la </a:t>
          </a:r>
          <a:r>
            <a:rPr lang="en-US" sz="1400" b="1" kern="1200" dirty="0" err="1">
              <a:latin typeface="Poppins" panose="00000500000000000000" pitchFamily="2" charset="0"/>
              <a:cs typeface="Poppins" panose="00000500000000000000" pitchFamily="2" charset="0"/>
            </a:rPr>
            <a:t>Propuesta</a:t>
          </a:r>
          <a:r>
            <a:rPr lang="en-US" sz="1400" b="1" kern="1200" dirty="0">
              <a:latin typeface="Poppins" panose="00000500000000000000" pitchFamily="2" charset="0"/>
              <a:cs typeface="Poppins" panose="00000500000000000000" pitchFamily="2" charset="0"/>
            </a:rPr>
            <a:t>  </a:t>
          </a:r>
          <a:r>
            <a:rPr lang="en-US" sz="1400" b="1" kern="1200" dirty="0" err="1">
              <a:latin typeface="Poppins" panose="00000500000000000000" pitchFamily="2" charset="0"/>
              <a:cs typeface="Poppins" panose="00000500000000000000" pitchFamily="2" charset="0"/>
            </a:rPr>
            <a:t>Económica</a:t>
          </a:r>
          <a:r>
            <a:rPr lang="en-US" sz="1200" kern="1200" dirty="0">
              <a:latin typeface="Poppins" panose="00000500000000000000" pitchFamily="2" charset="0"/>
              <a:cs typeface="Poppins" panose="00000500000000000000" pitchFamily="2" charset="0"/>
            </a:rPr>
            <a:t>.</a:t>
          </a:r>
        </a:p>
      </dsp:txBody>
      <dsp:txXfrm>
        <a:off x="50671" y="2156566"/>
        <a:ext cx="9469378" cy="936668"/>
      </dsp:txXfrm>
    </dsp:sp>
    <dsp:sp modelId="{EF2A881E-C6DA-43F5-928E-F3E21F423EA8}">
      <dsp:nvSpPr>
        <dsp:cNvPr id="0" name=""/>
        <dsp:cNvSpPr/>
      </dsp:nvSpPr>
      <dsp:spPr>
        <a:xfrm>
          <a:off x="0" y="3158165"/>
          <a:ext cx="9570720" cy="103801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100000"/>
            </a:lnSpc>
            <a:spcBef>
              <a:spcPct val="0"/>
            </a:spcBef>
            <a:spcAft>
              <a:spcPct val="35000"/>
            </a:spcAft>
            <a:buNone/>
          </a:pPr>
          <a:r>
            <a:rPr lang="en-US" sz="1400" kern="1200">
              <a:latin typeface="Poppins" panose="00000500000000000000" pitchFamily="2" charset="0"/>
              <a:cs typeface="Poppins" panose="00000500000000000000" pitchFamily="2" charset="0"/>
            </a:rPr>
            <a:t>Todos los documentos de propuestas deben ser incluidos en un sobre sellado, identificado como  “Documentos de Propuesta”, indicar con el número de Solicitud de Propuesta “Request for Proposal”(RFP) número de identificación, el nombre del Proponente y la fecha de la Propuesta. </a:t>
          </a:r>
          <a:endParaRPr lang="en-US" sz="1400" kern="1200" dirty="0">
            <a:latin typeface="Poppins" panose="00000500000000000000" pitchFamily="2" charset="0"/>
            <a:cs typeface="Poppins" panose="00000500000000000000" pitchFamily="2" charset="0"/>
          </a:endParaRPr>
        </a:p>
      </dsp:txBody>
      <dsp:txXfrm>
        <a:off x="50671" y="3208836"/>
        <a:ext cx="9469378" cy="9366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9AB2FF-5750-4D5B-84E8-338609E2E915}">
      <dsp:nvSpPr>
        <dsp:cNvPr id="0" name=""/>
        <dsp:cNvSpPr/>
      </dsp:nvSpPr>
      <dsp:spPr>
        <a:xfrm>
          <a:off x="0" y="2480539"/>
          <a:ext cx="7056408" cy="814168"/>
        </a:xfrm>
        <a:prstGeom prst="rect">
          <a:avLst/>
        </a:prstGeom>
        <a:solidFill>
          <a:schemeClr val="accent1">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t>OTROS</a:t>
          </a:r>
          <a:endParaRPr lang="en-PR" sz="1500" kern="1200" dirty="0"/>
        </a:p>
      </dsp:txBody>
      <dsp:txXfrm>
        <a:off x="0" y="2480539"/>
        <a:ext cx="7056408" cy="439650"/>
      </dsp:txXfrm>
    </dsp:sp>
    <dsp:sp modelId="{2CB83FF1-98FC-4E47-AC53-F11C83E14339}">
      <dsp:nvSpPr>
        <dsp:cNvPr id="0" name=""/>
        <dsp:cNvSpPr/>
      </dsp:nvSpPr>
      <dsp:spPr>
        <a:xfrm>
          <a:off x="0" y="2903906"/>
          <a:ext cx="3528204" cy="374517"/>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l" defTabSz="622300">
            <a:lnSpc>
              <a:spcPct val="90000"/>
            </a:lnSpc>
            <a:spcBef>
              <a:spcPct val="0"/>
            </a:spcBef>
            <a:spcAft>
              <a:spcPct val="35000"/>
            </a:spcAft>
            <a:buNone/>
          </a:pPr>
          <a:r>
            <a:rPr lang="en-US" sz="1400" kern="1200" dirty="0" err="1">
              <a:latin typeface="Poppins" panose="00000500000000000000" pitchFamily="2" charset="0"/>
              <a:cs typeface="Poppins" panose="00000500000000000000" pitchFamily="2" charset="0"/>
            </a:rPr>
            <a:t>Estados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Financieros</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Revisados</a:t>
          </a:r>
          <a:r>
            <a:rPr lang="en-US" sz="1400" kern="1200" dirty="0">
              <a:latin typeface="Poppins" panose="00000500000000000000" pitchFamily="2" charset="0"/>
              <a:cs typeface="Poppins" panose="00000500000000000000" pitchFamily="2" charset="0"/>
            </a:rPr>
            <a:t> o </a:t>
          </a:r>
          <a:r>
            <a:rPr lang="en-US" sz="1400" kern="1200" dirty="0" err="1">
              <a:latin typeface="Poppins" panose="00000500000000000000" pitchFamily="2" charset="0"/>
              <a:cs typeface="Poppins" panose="00000500000000000000" pitchFamily="2" charset="0"/>
            </a:rPr>
            <a:t>Auditados</a:t>
          </a:r>
          <a:r>
            <a:rPr lang="en-US" sz="1400" kern="1200" dirty="0">
              <a:latin typeface="Poppins" panose="00000500000000000000" pitchFamily="2" charset="0"/>
              <a:cs typeface="Poppins" panose="00000500000000000000" pitchFamily="2" charset="0"/>
            </a:rPr>
            <a:t>)</a:t>
          </a:r>
          <a:endParaRPr lang="en-PR" sz="1400" kern="1200" dirty="0">
            <a:latin typeface="Poppins" panose="00000500000000000000" pitchFamily="2" charset="0"/>
            <a:cs typeface="Poppins" panose="00000500000000000000" pitchFamily="2" charset="0"/>
          </a:endParaRPr>
        </a:p>
      </dsp:txBody>
      <dsp:txXfrm>
        <a:off x="0" y="2903906"/>
        <a:ext cx="3528204" cy="374517"/>
      </dsp:txXfrm>
    </dsp:sp>
    <dsp:sp modelId="{02A8F686-ECCD-40B5-A404-E675A6AEC0DB}">
      <dsp:nvSpPr>
        <dsp:cNvPr id="0" name=""/>
        <dsp:cNvSpPr/>
      </dsp:nvSpPr>
      <dsp:spPr>
        <a:xfrm>
          <a:off x="3528204" y="2903906"/>
          <a:ext cx="3528204" cy="374517"/>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Poppins" panose="00000500000000000000" pitchFamily="2" charset="0"/>
              <a:cs typeface="Poppins" panose="00000500000000000000" pitchFamily="2" charset="0"/>
            </a:rPr>
            <a:t>Criterios</a:t>
          </a:r>
          <a:r>
            <a:rPr lang="en-US" sz="1400" kern="1200" dirty="0">
              <a:latin typeface="Poppins" panose="00000500000000000000" pitchFamily="2" charset="0"/>
              <a:cs typeface="Poppins" panose="00000500000000000000" pitchFamily="2" charset="0"/>
            </a:rPr>
            <a:t> de </a:t>
          </a:r>
          <a:r>
            <a:rPr lang="en-US" sz="1400" kern="1200" dirty="0" err="1">
              <a:latin typeface="Poppins" panose="00000500000000000000" pitchFamily="2" charset="0"/>
              <a:cs typeface="Poppins" panose="00000500000000000000" pitchFamily="2" charset="0"/>
            </a:rPr>
            <a:t>Evaluación</a:t>
          </a:r>
          <a:endParaRPr lang="en-PR" sz="1400" kern="1200" dirty="0">
            <a:latin typeface="Poppins" panose="00000500000000000000" pitchFamily="2" charset="0"/>
            <a:cs typeface="Poppins" panose="00000500000000000000" pitchFamily="2" charset="0"/>
          </a:endParaRPr>
        </a:p>
      </dsp:txBody>
      <dsp:txXfrm>
        <a:off x="3528204" y="2903906"/>
        <a:ext cx="3528204" cy="374517"/>
      </dsp:txXfrm>
    </dsp:sp>
    <dsp:sp modelId="{FA18D68C-2A93-4D6A-B378-44E68BD48704}">
      <dsp:nvSpPr>
        <dsp:cNvPr id="0" name=""/>
        <dsp:cNvSpPr/>
      </dsp:nvSpPr>
      <dsp:spPr>
        <a:xfrm rot="10800000">
          <a:off x="0" y="1240560"/>
          <a:ext cx="7056408" cy="1252190"/>
        </a:xfrm>
        <a:prstGeom prst="upArrowCallout">
          <a:avLst/>
        </a:prstGeom>
        <a:solidFill>
          <a:schemeClr val="accent1">
            <a:lumMod val="75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t>FORMULARIOS</a:t>
          </a:r>
          <a:endParaRPr lang="en-PR" sz="1500" kern="1200" dirty="0"/>
        </a:p>
      </dsp:txBody>
      <dsp:txXfrm rot="-10800000">
        <a:off x="0" y="1240560"/>
        <a:ext cx="7056408" cy="439519"/>
      </dsp:txXfrm>
    </dsp:sp>
    <dsp:sp modelId="{E090B4CB-5138-4E15-8ADD-817736F47EFC}">
      <dsp:nvSpPr>
        <dsp:cNvPr id="0" name=""/>
        <dsp:cNvSpPr/>
      </dsp:nvSpPr>
      <dsp:spPr>
        <a:xfrm>
          <a:off x="0" y="1680079"/>
          <a:ext cx="3528204" cy="37440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Poppins" panose="00000500000000000000" pitchFamily="2" charset="0"/>
              <a:cs typeface="Poppins" panose="00000500000000000000" pitchFamily="2" charset="0"/>
            </a:rPr>
            <a:t>Exhibits &amp; Attachments</a:t>
          </a:r>
          <a:r>
            <a:rPr lang="en-US" sz="1000" kern="1200" dirty="0"/>
            <a:t>	</a:t>
          </a:r>
          <a:endParaRPr lang="en-PR" sz="1000" kern="1200" dirty="0"/>
        </a:p>
      </dsp:txBody>
      <dsp:txXfrm>
        <a:off x="0" y="1680079"/>
        <a:ext cx="3528204" cy="374405"/>
      </dsp:txXfrm>
    </dsp:sp>
    <dsp:sp modelId="{EC1DCF88-23C0-44FD-9144-68C5DB58A6B1}">
      <dsp:nvSpPr>
        <dsp:cNvPr id="0" name=""/>
        <dsp:cNvSpPr/>
      </dsp:nvSpPr>
      <dsp:spPr>
        <a:xfrm>
          <a:off x="3528204" y="1680079"/>
          <a:ext cx="3528204" cy="37440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Poppins" panose="00000500000000000000" pitchFamily="2" charset="0"/>
              <a:cs typeface="Poppins" panose="00000500000000000000" pitchFamily="2" charset="0"/>
            </a:rPr>
            <a:t>Formularios</a:t>
          </a:r>
          <a:r>
            <a:rPr lang="en-US" sz="1400" kern="1200" dirty="0">
              <a:latin typeface="Poppins" panose="00000500000000000000" pitchFamily="2" charset="0"/>
              <a:cs typeface="Poppins" panose="00000500000000000000" pitchFamily="2" charset="0"/>
            </a:rPr>
            <a:t> de HUD</a:t>
          </a:r>
          <a:endParaRPr lang="en-PR" sz="1400" kern="1200" dirty="0">
            <a:latin typeface="Poppins" panose="00000500000000000000" pitchFamily="2" charset="0"/>
            <a:cs typeface="Poppins" panose="00000500000000000000" pitchFamily="2" charset="0"/>
          </a:endParaRPr>
        </a:p>
      </dsp:txBody>
      <dsp:txXfrm>
        <a:off x="3528204" y="1680079"/>
        <a:ext cx="3528204" cy="374405"/>
      </dsp:txXfrm>
    </dsp:sp>
    <dsp:sp modelId="{3F4AD340-CF9E-4DD0-B4C9-46153FB64CFF}">
      <dsp:nvSpPr>
        <dsp:cNvPr id="0" name=""/>
        <dsp:cNvSpPr/>
      </dsp:nvSpPr>
      <dsp:spPr>
        <a:xfrm rot="10800000">
          <a:off x="0" y="0"/>
          <a:ext cx="7056408" cy="1252190"/>
        </a:xfrm>
        <a:prstGeom prst="upArrowCallout">
          <a:avLst/>
        </a:prstGeom>
        <a:solidFill>
          <a:schemeClr val="accent4">
            <a:lumMod val="5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r>
            <a:rPr lang="en-US" sz="1500" kern="1200" dirty="0"/>
            <a:t>PROPUESTAS</a:t>
          </a:r>
          <a:endParaRPr lang="en-PR" sz="1500" kern="1200" dirty="0"/>
        </a:p>
      </dsp:txBody>
      <dsp:txXfrm rot="-10800000">
        <a:off x="0" y="0"/>
        <a:ext cx="7056408" cy="439519"/>
      </dsp:txXfrm>
    </dsp:sp>
    <dsp:sp modelId="{4FB366D1-EBAC-4ED7-BCCF-9E1975EF3C31}">
      <dsp:nvSpPr>
        <dsp:cNvPr id="0" name=""/>
        <dsp:cNvSpPr/>
      </dsp:nvSpPr>
      <dsp:spPr>
        <a:xfrm>
          <a:off x="0" y="440101"/>
          <a:ext cx="3528204" cy="37440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Poppins" panose="00000500000000000000" pitchFamily="2" charset="0"/>
              <a:cs typeface="Poppins" panose="00000500000000000000" pitchFamily="2" charset="0"/>
            </a:rPr>
            <a:t>Propuesta</a:t>
          </a:r>
          <a:r>
            <a:rPr lang="en-US" sz="1400" kern="1200" dirty="0">
              <a:latin typeface="Poppins" panose="00000500000000000000" pitchFamily="2" charset="0"/>
              <a:cs typeface="Poppins" panose="00000500000000000000" pitchFamily="2" charset="0"/>
            </a:rPr>
            <a:t> Técnica</a:t>
          </a:r>
          <a:endParaRPr lang="en-PR" sz="1400" kern="1200" dirty="0">
            <a:latin typeface="Poppins" panose="00000500000000000000" pitchFamily="2" charset="0"/>
            <a:cs typeface="Poppins" panose="00000500000000000000" pitchFamily="2" charset="0"/>
          </a:endParaRPr>
        </a:p>
      </dsp:txBody>
      <dsp:txXfrm>
        <a:off x="0" y="440101"/>
        <a:ext cx="3528204" cy="374405"/>
      </dsp:txXfrm>
    </dsp:sp>
    <dsp:sp modelId="{DADE818E-36EB-4B3B-8BE9-CDA7A5433F4F}">
      <dsp:nvSpPr>
        <dsp:cNvPr id="0" name=""/>
        <dsp:cNvSpPr/>
      </dsp:nvSpPr>
      <dsp:spPr>
        <a:xfrm>
          <a:off x="3528204" y="440101"/>
          <a:ext cx="3528204" cy="374405"/>
        </a:xfrm>
        <a:prstGeom prst="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marL="0" lvl="0" indent="0" algn="ctr" defTabSz="622300">
            <a:lnSpc>
              <a:spcPct val="90000"/>
            </a:lnSpc>
            <a:spcBef>
              <a:spcPct val="0"/>
            </a:spcBef>
            <a:spcAft>
              <a:spcPct val="35000"/>
            </a:spcAft>
            <a:buNone/>
          </a:pPr>
          <a:r>
            <a:rPr lang="en-US" sz="1400" kern="1200" dirty="0" err="1">
              <a:latin typeface="Poppins" panose="00000500000000000000" pitchFamily="2" charset="0"/>
              <a:cs typeface="Poppins" panose="00000500000000000000" pitchFamily="2" charset="0"/>
            </a:rPr>
            <a:t>Propuesta</a:t>
          </a:r>
          <a:r>
            <a:rPr lang="en-US" sz="1400" kern="1200" dirty="0">
              <a:latin typeface="Poppins" panose="00000500000000000000" pitchFamily="2" charset="0"/>
              <a:cs typeface="Poppins" panose="00000500000000000000" pitchFamily="2" charset="0"/>
            </a:rPr>
            <a:t> </a:t>
          </a:r>
          <a:r>
            <a:rPr lang="en-US" sz="1400" kern="1200" dirty="0" err="1">
              <a:latin typeface="Poppins" panose="00000500000000000000" pitchFamily="2" charset="0"/>
              <a:cs typeface="Poppins" panose="00000500000000000000" pitchFamily="2" charset="0"/>
            </a:rPr>
            <a:t>Económica</a:t>
          </a:r>
          <a:endParaRPr lang="en-PR" sz="1400" kern="1200" dirty="0">
            <a:latin typeface="Poppins" panose="00000500000000000000" pitchFamily="2" charset="0"/>
            <a:cs typeface="Poppins" panose="00000500000000000000" pitchFamily="2" charset="0"/>
          </a:endParaRPr>
        </a:p>
      </dsp:txBody>
      <dsp:txXfrm>
        <a:off x="3528204" y="440101"/>
        <a:ext cx="3528204" cy="3744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FE079C-B34D-417E-81FF-29E33C9A47F1}">
      <dsp:nvSpPr>
        <dsp:cNvPr id="0" name=""/>
        <dsp:cNvSpPr/>
      </dsp:nvSpPr>
      <dsp:spPr>
        <a:xfrm>
          <a:off x="534244" y="1904"/>
          <a:ext cx="2634123" cy="158047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i="1" kern="1200" dirty="0">
              <a:latin typeface="Poppins" panose="00000500000000000000" pitchFamily="2" charset="0"/>
              <a:cs typeface="Poppins" panose="00000500000000000000" pitchFamily="2" charset="0"/>
            </a:rPr>
            <a:t>Aging</a:t>
          </a:r>
          <a:r>
            <a:rPr lang="en-US" sz="1600" kern="1200" dirty="0">
              <a:latin typeface="Poppins" panose="00000500000000000000" pitchFamily="2" charset="0"/>
              <a:cs typeface="Poppins" panose="00000500000000000000" pitchFamily="2" charset="0"/>
            </a:rPr>
            <a:t> de Cuentas </a:t>
          </a:r>
          <a:r>
            <a:rPr lang="en-US" sz="1600" kern="1200" dirty="0" err="1">
              <a:latin typeface="Poppins" panose="00000500000000000000" pitchFamily="2" charset="0"/>
              <a:cs typeface="Poppins" panose="00000500000000000000" pitchFamily="2" charset="0"/>
            </a:rPr>
            <a:t>por</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Cobrar</a:t>
          </a:r>
          <a:r>
            <a:rPr lang="en-US" sz="1600" kern="1200" dirty="0">
              <a:latin typeface="Poppins" panose="00000500000000000000" pitchFamily="2" charset="0"/>
              <a:cs typeface="Poppins" panose="00000500000000000000" pitchFamily="2" charset="0"/>
            </a:rPr>
            <a:t> </a:t>
          </a:r>
        </a:p>
        <a:p>
          <a:pPr marL="0" lvl="0" indent="0" algn="ctr" defTabSz="711200">
            <a:lnSpc>
              <a:spcPct val="90000"/>
            </a:lnSpc>
            <a:spcBef>
              <a:spcPct val="0"/>
            </a:spcBef>
            <a:spcAft>
              <a:spcPct val="35000"/>
            </a:spcAft>
            <a:buNone/>
          </a:pPr>
          <a:r>
            <a:rPr lang="en-US" sz="1600" i="1" kern="1200" dirty="0">
              <a:latin typeface="Poppins" panose="00000500000000000000" pitchFamily="2" charset="0"/>
              <a:cs typeface="Poppins" panose="00000500000000000000" pitchFamily="2" charset="0"/>
            </a:rPr>
            <a:t>Aging</a:t>
          </a:r>
          <a:r>
            <a:rPr lang="en-US" sz="1600" kern="1200" dirty="0">
              <a:latin typeface="Poppins" panose="00000500000000000000" pitchFamily="2" charset="0"/>
              <a:cs typeface="Poppins" panose="00000500000000000000" pitchFamily="2" charset="0"/>
            </a:rPr>
            <a:t> de Cuentas </a:t>
          </a:r>
          <a:r>
            <a:rPr lang="en-US" sz="1600" kern="1200" dirty="0" err="1">
              <a:latin typeface="Poppins" panose="00000500000000000000" pitchFamily="2" charset="0"/>
              <a:cs typeface="Poppins" panose="00000500000000000000" pitchFamily="2" charset="0"/>
            </a:rPr>
            <a:t>por</a:t>
          </a:r>
          <a:r>
            <a:rPr lang="en-US" sz="1600" kern="1200" dirty="0">
              <a:latin typeface="Poppins" panose="00000500000000000000" pitchFamily="2" charset="0"/>
              <a:cs typeface="Poppins" panose="00000500000000000000" pitchFamily="2" charset="0"/>
            </a:rPr>
            <a:t> Pagar</a:t>
          </a:r>
        </a:p>
      </dsp:txBody>
      <dsp:txXfrm>
        <a:off x="534244" y="1904"/>
        <a:ext cx="2634123" cy="1580473"/>
      </dsp:txXfrm>
    </dsp:sp>
    <dsp:sp modelId="{D67EDD72-F7DF-415C-A7E2-D18BBF1E89C9}">
      <dsp:nvSpPr>
        <dsp:cNvPr id="0" name=""/>
        <dsp:cNvSpPr/>
      </dsp:nvSpPr>
      <dsp:spPr>
        <a:xfrm>
          <a:off x="3431779" y="1904"/>
          <a:ext cx="2634123" cy="158047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Línea de Crédito (carta </a:t>
          </a:r>
          <a:r>
            <a:rPr lang="en-US" sz="1600" kern="1200" dirty="0" err="1">
              <a:latin typeface="Poppins" panose="00000500000000000000" pitchFamily="2" charset="0"/>
              <a:cs typeface="Poppins" panose="00000500000000000000" pitchFamily="2" charset="0"/>
            </a:rPr>
            <a:t>actualizada</a:t>
          </a:r>
          <a:r>
            <a:rPr lang="en-US" sz="1600" kern="1200" dirty="0">
              <a:latin typeface="Poppins" panose="00000500000000000000" pitchFamily="2" charset="0"/>
              <a:cs typeface="Poppins" panose="00000500000000000000" pitchFamily="2" charset="0"/>
            </a:rPr>
            <a:t> que </a:t>
          </a:r>
          <a:r>
            <a:rPr lang="en-US" sz="1600" kern="1200" dirty="0" err="1">
              <a:latin typeface="Poppins" panose="00000500000000000000" pitchFamily="2" charset="0"/>
              <a:cs typeface="Poppins" panose="00000500000000000000" pitchFamily="2" charset="0"/>
            </a:rPr>
            <a:t>especifique</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cantidad</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en</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uso</a:t>
          </a:r>
          <a:r>
            <a:rPr lang="en-US" sz="1600" kern="1200" dirty="0">
              <a:latin typeface="Poppins" panose="00000500000000000000" pitchFamily="2" charset="0"/>
              <a:cs typeface="Poppins" panose="00000500000000000000" pitchFamily="2" charset="0"/>
            </a:rPr>
            <a:t> y disponible y/o Carta </a:t>
          </a:r>
          <a:r>
            <a:rPr lang="en-US" sz="1600" kern="1200" dirty="0" err="1">
              <a:latin typeface="Poppins" panose="00000500000000000000" pitchFamily="2" charset="0"/>
              <a:cs typeface="Poppins" panose="00000500000000000000" pitchFamily="2" charset="0"/>
            </a:rPr>
            <a:t>Compromiso</a:t>
          </a:r>
          <a:r>
            <a:rPr lang="en-US" sz="1600" kern="1200" dirty="0">
              <a:latin typeface="Poppins" panose="00000500000000000000" pitchFamily="2" charset="0"/>
              <a:cs typeface="Poppins" panose="00000500000000000000" pitchFamily="2" charset="0"/>
            </a:rPr>
            <a:t> del Banco)</a:t>
          </a:r>
        </a:p>
      </dsp:txBody>
      <dsp:txXfrm>
        <a:off x="3431779" y="1904"/>
        <a:ext cx="2634123" cy="1580473"/>
      </dsp:txXfrm>
    </dsp:sp>
    <dsp:sp modelId="{9E0B654D-A25E-47CE-8424-ABB7A6AD003D}">
      <dsp:nvSpPr>
        <dsp:cNvPr id="0" name=""/>
        <dsp:cNvSpPr/>
      </dsp:nvSpPr>
      <dsp:spPr>
        <a:xfrm>
          <a:off x="6329315" y="1904"/>
          <a:ext cx="2634123" cy="158047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Estado Financiero </a:t>
          </a:r>
          <a:r>
            <a:rPr lang="en-US" sz="1600" kern="1200" dirty="0" err="1">
              <a:latin typeface="Poppins" panose="00000500000000000000" pitchFamily="2" charset="0"/>
              <a:cs typeface="Poppins" panose="00000500000000000000" pitchFamily="2" charset="0"/>
            </a:rPr>
            <a:t>Revisado</a:t>
          </a:r>
          <a:endParaRPr lang="en-US" sz="1600" kern="1200" dirty="0">
            <a:latin typeface="Poppins" panose="00000500000000000000" pitchFamily="2" charset="0"/>
            <a:cs typeface="Poppins" panose="00000500000000000000" pitchFamily="2" charset="0"/>
          </a:endParaRPr>
        </a:p>
        <a:p>
          <a:pPr marL="0" lvl="0" indent="0" algn="ctr"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 o </a:t>
          </a:r>
          <a:r>
            <a:rPr lang="en-US" sz="1600" kern="1200" dirty="0" err="1">
              <a:latin typeface="Poppins" panose="00000500000000000000" pitchFamily="2" charset="0"/>
              <a:cs typeface="Poppins" panose="00000500000000000000" pitchFamily="2" charset="0"/>
            </a:rPr>
            <a:t>Auditado</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según</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aplique</a:t>
          </a:r>
          <a:endParaRPr lang="en-US" sz="1600" kern="1200" dirty="0">
            <a:latin typeface="Poppins" panose="00000500000000000000" pitchFamily="2" charset="0"/>
            <a:cs typeface="Poppins" panose="00000500000000000000" pitchFamily="2" charset="0"/>
          </a:endParaRPr>
        </a:p>
      </dsp:txBody>
      <dsp:txXfrm>
        <a:off x="6329315" y="1904"/>
        <a:ext cx="2634123" cy="1580473"/>
      </dsp:txXfrm>
    </dsp:sp>
    <dsp:sp modelId="{0AB9FB14-0236-4BA8-813A-E606FEC7D4CA}">
      <dsp:nvSpPr>
        <dsp:cNvPr id="0" name=""/>
        <dsp:cNvSpPr/>
      </dsp:nvSpPr>
      <dsp:spPr>
        <a:xfrm>
          <a:off x="1983012" y="1845790"/>
          <a:ext cx="2634123" cy="158047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Estado Financiero </a:t>
          </a:r>
          <a:r>
            <a:rPr lang="en-US" sz="1600" kern="1200" dirty="0" err="1">
              <a:latin typeface="Poppins" panose="00000500000000000000" pitchFamily="2" charset="0"/>
              <a:cs typeface="Poppins" panose="00000500000000000000" pitchFamily="2" charset="0"/>
            </a:rPr>
            <a:t>reciente</a:t>
          </a:r>
          <a:r>
            <a:rPr lang="en-US" sz="1600" kern="1200" dirty="0">
              <a:latin typeface="Poppins" panose="00000500000000000000" pitchFamily="2" charset="0"/>
              <a:cs typeface="Poppins" panose="00000500000000000000" pitchFamily="2" charset="0"/>
            </a:rPr>
            <a:t> (2024)</a:t>
          </a:r>
        </a:p>
      </dsp:txBody>
      <dsp:txXfrm>
        <a:off x="1983012" y="1845790"/>
        <a:ext cx="2634123" cy="1580473"/>
      </dsp:txXfrm>
    </dsp:sp>
    <dsp:sp modelId="{FF9B907C-4370-48CB-9627-917E481E7FE8}">
      <dsp:nvSpPr>
        <dsp:cNvPr id="0" name=""/>
        <dsp:cNvSpPr/>
      </dsp:nvSpPr>
      <dsp:spPr>
        <a:xfrm>
          <a:off x="4880547" y="1845790"/>
          <a:ext cx="2634123" cy="1580473"/>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Poppins" panose="00000500000000000000" pitchFamily="2" charset="0"/>
              <a:cs typeface="Poppins" panose="00000500000000000000" pitchFamily="2" charset="0"/>
            </a:rPr>
            <a:t>Los </a:t>
          </a:r>
          <a:r>
            <a:rPr lang="en-US" sz="1600" kern="1200" dirty="0" err="1">
              <a:latin typeface="Poppins" panose="00000500000000000000" pitchFamily="2" charset="0"/>
              <a:cs typeface="Poppins" panose="00000500000000000000" pitchFamily="2" charset="0"/>
            </a:rPr>
            <a:t>Estados</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Financieros</a:t>
          </a:r>
          <a:r>
            <a:rPr lang="en-US" sz="1600" kern="1200" dirty="0">
              <a:latin typeface="Poppins" panose="00000500000000000000" pitchFamily="2" charset="0"/>
              <a:cs typeface="Poppins" panose="00000500000000000000" pitchFamily="2" charset="0"/>
            </a:rPr>
            <a:t> de las </a:t>
          </a:r>
          <a:r>
            <a:rPr lang="en-US" sz="1600" kern="1200" dirty="0" err="1">
              <a:latin typeface="Poppins" panose="00000500000000000000" pitchFamily="2" charset="0"/>
              <a:cs typeface="Poppins" panose="00000500000000000000" pitchFamily="2" charset="0"/>
            </a:rPr>
            <a:t>compañias</a:t>
          </a:r>
          <a:r>
            <a:rPr lang="en-US" sz="1600" kern="1200" dirty="0">
              <a:latin typeface="Poppins" panose="00000500000000000000" pitchFamily="2" charset="0"/>
              <a:cs typeface="Poppins" panose="00000500000000000000" pitchFamily="2" charset="0"/>
            </a:rPr>
            <a:t> con un </a:t>
          </a:r>
          <a:r>
            <a:rPr lang="en-US" sz="1600" kern="1200" dirty="0" err="1">
              <a:latin typeface="Poppins" panose="00000500000000000000" pitchFamily="2" charset="0"/>
              <a:cs typeface="Poppins" panose="00000500000000000000" pitchFamily="2" charset="0"/>
            </a:rPr>
            <a:t>volumen</a:t>
          </a:r>
          <a:r>
            <a:rPr lang="en-US" sz="1600" kern="1200" dirty="0">
              <a:latin typeface="Poppins" panose="00000500000000000000" pitchFamily="2" charset="0"/>
              <a:cs typeface="Poppins" panose="00000500000000000000" pitchFamily="2" charset="0"/>
            </a:rPr>
            <a:t> de </a:t>
          </a:r>
          <a:r>
            <a:rPr lang="en-US" sz="1600" kern="1200" dirty="0" err="1">
              <a:latin typeface="Poppins" panose="00000500000000000000" pitchFamily="2" charset="0"/>
              <a:cs typeface="Poppins" panose="00000500000000000000" pitchFamily="2" charset="0"/>
            </a:rPr>
            <a:t>negocios</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menor</a:t>
          </a:r>
          <a:r>
            <a:rPr lang="en-US" sz="1600" kern="1200" dirty="0">
              <a:latin typeface="Poppins" panose="00000500000000000000" pitchFamily="2" charset="0"/>
              <a:cs typeface="Poppins" panose="00000500000000000000" pitchFamily="2" charset="0"/>
            </a:rPr>
            <a:t> de $3,000,000.00 </a:t>
          </a:r>
          <a:r>
            <a:rPr lang="en-US" sz="1600" b="1" kern="1200" dirty="0">
              <a:latin typeface="Poppins" panose="00000500000000000000" pitchFamily="2" charset="0"/>
              <a:cs typeface="Poppins" panose="00000500000000000000" pitchFamily="2" charset="0"/>
            </a:rPr>
            <a:t>NO</a:t>
          </a:r>
          <a:r>
            <a:rPr lang="en-US" sz="1600" kern="1200" dirty="0">
              <a:latin typeface="Poppins" panose="00000500000000000000" pitchFamily="2" charset="0"/>
              <a:cs typeface="Poppins" panose="00000500000000000000" pitchFamily="2" charset="0"/>
            </a:rPr>
            <a:t> </a:t>
          </a:r>
          <a:r>
            <a:rPr lang="en-US" sz="1600" kern="1200" dirty="0" err="1">
              <a:latin typeface="Poppins" panose="00000500000000000000" pitchFamily="2" charset="0"/>
              <a:cs typeface="Poppins" panose="00000500000000000000" pitchFamily="2" charset="0"/>
            </a:rPr>
            <a:t>tienen</a:t>
          </a:r>
          <a:r>
            <a:rPr lang="en-US" sz="1600" kern="1200" dirty="0">
              <a:latin typeface="Poppins" panose="00000500000000000000" pitchFamily="2" charset="0"/>
              <a:cs typeface="Poppins" panose="00000500000000000000" pitchFamily="2" charset="0"/>
            </a:rPr>
            <a:t> que ser </a:t>
          </a:r>
          <a:r>
            <a:rPr lang="en-US" sz="1600" kern="1200" dirty="0" err="1">
              <a:latin typeface="Poppins" panose="00000500000000000000" pitchFamily="2" charset="0"/>
              <a:cs typeface="Poppins" panose="00000500000000000000" pitchFamily="2" charset="0"/>
            </a:rPr>
            <a:t>Auditados</a:t>
          </a:r>
          <a:r>
            <a:rPr lang="en-US" sz="1600" kern="1200" dirty="0">
              <a:latin typeface="Poppins" panose="00000500000000000000" pitchFamily="2" charset="0"/>
              <a:cs typeface="Poppins" panose="00000500000000000000" pitchFamily="2" charset="0"/>
            </a:rPr>
            <a:t>.</a:t>
          </a:r>
        </a:p>
      </dsp:txBody>
      <dsp:txXfrm>
        <a:off x="4880547" y="1845790"/>
        <a:ext cx="2634123" cy="158047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22F60-15D2-4DA8-BA22-4C23F8C99CDC}">
      <dsp:nvSpPr>
        <dsp:cNvPr id="0" name=""/>
        <dsp:cNvSpPr/>
      </dsp:nvSpPr>
      <dsp:spPr>
        <a:xfrm>
          <a:off x="0" y="1698"/>
          <a:ext cx="9325153"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48E586-ED70-4A97-9DC2-60C2B2E5B21E}">
      <dsp:nvSpPr>
        <dsp:cNvPr id="0" name=""/>
        <dsp:cNvSpPr/>
      </dsp:nvSpPr>
      <dsp:spPr>
        <a:xfrm>
          <a:off x="0" y="1698"/>
          <a:ext cx="9316047" cy="11054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ctr" defTabSz="533400">
            <a:lnSpc>
              <a:spcPct val="100000"/>
            </a:lnSpc>
            <a:spcBef>
              <a:spcPct val="0"/>
            </a:spcBef>
            <a:spcAft>
              <a:spcPct val="35000"/>
            </a:spcAft>
            <a:buNone/>
          </a:pPr>
          <a:r>
            <a:rPr lang="en-US" sz="1200" b="1" kern="1200" dirty="0">
              <a:latin typeface="Poppins" panose="00000500000000000000" pitchFamily="2" charset="0"/>
              <a:cs typeface="Poppins" panose="00000500000000000000" pitchFamily="2" charset="0"/>
            </a:rPr>
            <a:t>Enterprise Woman/Minority and Women-owned Business Enterprise</a:t>
          </a:r>
        </a:p>
        <a:p>
          <a:pPr marL="0" lvl="0" indent="0" algn="just" defTabSz="533400">
            <a:lnSpc>
              <a:spcPct val="100000"/>
            </a:lnSpc>
            <a:spcBef>
              <a:spcPct val="0"/>
            </a:spcBef>
            <a:spcAft>
              <a:spcPct val="35000"/>
            </a:spcAft>
            <a:buNone/>
          </a:pPr>
          <a:r>
            <a:rPr lang="en-US" sz="1200" kern="1200" dirty="0">
              <a:latin typeface="Poppins" panose="00000500000000000000" pitchFamily="2" charset="0"/>
              <a:cs typeface="Poppins" panose="00000500000000000000" pitchFamily="2" charset="0"/>
            </a:rPr>
            <a:t>Esta </a:t>
          </a:r>
          <a:r>
            <a:rPr lang="en-US" sz="1200" kern="1200" dirty="0" err="1">
              <a:latin typeface="Poppins" panose="00000500000000000000" pitchFamily="2" charset="0"/>
              <a:cs typeface="Poppins" panose="00000500000000000000" pitchFamily="2" charset="0"/>
            </a:rPr>
            <a:t>regulación</a:t>
          </a:r>
          <a:r>
            <a:rPr lang="en-US" sz="1200" kern="1200" dirty="0">
              <a:latin typeface="Poppins" panose="00000500000000000000" pitchFamily="2" charset="0"/>
              <a:cs typeface="Poppins" panose="00000500000000000000" pitchFamily="2" charset="0"/>
            </a:rPr>
            <a:t> federal se centra </a:t>
          </a:r>
          <a:r>
            <a:rPr lang="en-US" sz="1200" kern="1200" dirty="0" err="1">
              <a:latin typeface="Poppins" panose="00000500000000000000" pitchFamily="2" charset="0"/>
              <a:cs typeface="Poppins" panose="00000500000000000000" pitchFamily="2" charset="0"/>
            </a:rPr>
            <a:t>en</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ofrecer</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oportunidades</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reales</a:t>
          </a:r>
          <a:r>
            <a:rPr lang="en-US" sz="1200" kern="1200" dirty="0">
              <a:latin typeface="Poppins" panose="00000500000000000000" pitchFamily="2" charset="0"/>
              <a:cs typeface="Poppins" panose="00000500000000000000" pitchFamily="2" charset="0"/>
            </a:rPr>
            <a:t> de </a:t>
          </a:r>
          <a:r>
            <a:rPr lang="en-US" sz="1200" kern="1200" dirty="0" err="1">
              <a:latin typeface="Poppins" panose="00000500000000000000" pitchFamily="2" charset="0"/>
              <a:cs typeface="Poppins" panose="00000500000000000000" pitchFamily="2" charset="0"/>
            </a:rPr>
            <a:t>reclutamiento</a:t>
          </a:r>
          <a:r>
            <a:rPr lang="en-US" sz="1200" kern="1200" dirty="0">
              <a:latin typeface="Poppins" panose="00000500000000000000" pitchFamily="2" charset="0"/>
              <a:cs typeface="Poppins" panose="00000500000000000000" pitchFamily="2" charset="0"/>
            </a:rPr>
            <a:t> para </a:t>
          </a:r>
          <a:r>
            <a:rPr lang="en-US" sz="1200" kern="1200" dirty="0" err="1">
              <a:latin typeface="Poppins" panose="00000500000000000000" pitchFamily="2" charset="0"/>
              <a:cs typeface="Poppins" panose="00000500000000000000" pitchFamily="2" charset="0"/>
            </a:rPr>
            <a:t>empresas</a:t>
          </a:r>
          <a:r>
            <a:rPr lang="en-US" sz="1200" kern="1200" dirty="0">
              <a:latin typeface="Poppins" panose="00000500000000000000" pitchFamily="2" charset="0"/>
              <a:cs typeface="Poppins" panose="00000500000000000000" pitchFamily="2" charset="0"/>
            </a:rPr>
            <a:t> locales </a:t>
          </a:r>
          <a:r>
            <a:rPr lang="en-US" sz="1200" kern="1200" dirty="0" err="1">
              <a:latin typeface="Poppins" panose="00000500000000000000" pitchFamily="2" charset="0"/>
              <a:cs typeface="Poppins" panose="00000500000000000000" pitchFamily="2" charset="0"/>
            </a:rPr>
            <a:t>consideradas</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como</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minoría</a:t>
          </a:r>
          <a:r>
            <a:rPr lang="en-US" sz="1200" kern="1200" dirty="0">
              <a:latin typeface="Poppins" panose="00000500000000000000" pitchFamily="2" charset="0"/>
              <a:cs typeface="Poppins" panose="00000500000000000000" pitchFamily="2" charset="0"/>
            </a:rPr>
            <a:t> y/o </a:t>
          </a:r>
          <a:r>
            <a:rPr lang="en-US" sz="1200" kern="1200" dirty="0" err="1">
              <a:latin typeface="Poppins" panose="00000500000000000000" pitchFamily="2" charset="0"/>
              <a:cs typeface="Poppins" panose="00000500000000000000" pitchFamily="2" charset="0"/>
            </a:rPr>
            <a:t>dirigidas</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por</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mujeres</a:t>
          </a:r>
          <a:r>
            <a:rPr lang="en-US" sz="1200" kern="1200" dirty="0">
              <a:latin typeface="Poppins" panose="00000500000000000000" pitchFamily="2" charset="0"/>
              <a:cs typeface="Poppins" panose="00000500000000000000" pitchFamily="2" charset="0"/>
            </a:rPr>
            <a:t> que </a:t>
          </a:r>
          <a:r>
            <a:rPr lang="en-US" sz="1200" kern="1200" dirty="0" err="1">
              <a:latin typeface="Poppins" panose="00000500000000000000" pitchFamily="2" charset="0"/>
              <a:cs typeface="Poppins" panose="00000500000000000000" pitchFamily="2" charset="0"/>
            </a:rPr>
            <a:t>estén</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registradas</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como</a:t>
          </a:r>
          <a:r>
            <a:rPr lang="en-US" sz="1200" kern="1200" dirty="0">
              <a:latin typeface="Poppins" panose="00000500000000000000" pitchFamily="2" charset="0"/>
              <a:cs typeface="Poppins" panose="00000500000000000000" pitchFamily="2" charset="0"/>
            </a:rPr>
            <a:t> MBE, WBE, </a:t>
          </a:r>
          <a:r>
            <a:rPr lang="en-US" sz="1200" kern="1200" dirty="0" err="1">
              <a:latin typeface="Poppins" panose="00000500000000000000" pitchFamily="2" charset="0"/>
              <a:cs typeface="Poppins" panose="00000500000000000000" pitchFamily="2" charset="0"/>
            </a:rPr>
            <a:t>además</a:t>
          </a:r>
          <a:r>
            <a:rPr lang="en-US" sz="1200" kern="1200" dirty="0">
              <a:latin typeface="Poppins" panose="00000500000000000000" pitchFamily="2" charset="0"/>
              <a:cs typeface="Poppins" panose="00000500000000000000" pitchFamily="2" charset="0"/>
            </a:rPr>
            <a:t> de </a:t>
          </a:r>
          <a:r>
            <a:rPr lang="en-US" sz="1200" kern="1200" dirty="0" err="1">
              <a:latin typeface="Poppins" panose="00000500000000000000" pitchFamily="2" charset="0"/>
              <a:cs typeface="Poppins" panose="00000500000000000000" pitchFamily="2" charset="0"/>
            </a:rPr>
            <a:t>propietarios</a:t>
          </a:r>
          <a:r>
            <a:rPr lang="en-US" sz="1200" kern="1200" dirty="0">
              <a:latin typeface="Poppins" panose="00000500000000000000" pitchFamily="2" charset="0"/>
              <a:cs typeface="Poppins" panose="00000500000000000000" pitchFamily="2" charset="0"/>
            </a:rPr>
            <a:t> de Negocios con </a:t>
          </a:r>
          <a:r>
            <a:rPr lang="en-US" sz="1200" kern="1200" dirty="0" err="1">
              <a:latin typeface="Poppins" panose="00000500000000000000" pitchFamily="2" charset="0"/>
              <a:cs typeface="Poppins" panose="00000500000000000000" pitchFamily="2" charset="0"/>
            </a:rPr>
            <a:t>perfil</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Sección</a:t>
          </a:r>
          <a:r>
            <a:rPr lang="en-US" sz="1200" kern="1200" dirty="0">
              <a:latin typeface="Poppins" panose="00000500000000000000" pitchFamily="2" charset="0"/>
              <a:cs typeface="Poppins" panose="00000500000000000000" pitchFamily="2" charset="0"/>
            </a:rPr>
            <a:t> 3. </a:t>
          </a:r>
        </a:p>
      </dsp:txBody>
      <dsp:txXfrm>
        <a:off x="0" y="1698"/>
        <a:ext cx="9316047" cy="1105446"/>
      </dsp:txXfrm>
    </dsp:sp>
    <dsp:sp modelId="{183D14B3-587E-4777-A36A-94687F5CCA9C}">
      <dsp:nvSpPr>
        <dsp:cNvPr id="0" name=""/>
        <dsp:cNvSpPr/>
      </dsp:nvSpPr>
      <dsp:spPr>
        <a:xfrm>
          <a:off x="0" y="1017560"/>
          <a:ext cx="9325153"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546912-8C3D-41A0-AAEF-1F20F2BC6297}">
      <dsp:nvSpPr>
        <dsp:cNvPr id="0" name=""/>
        <dsp:cNvSpPr/>
      </dsp:nvSpPr>
      <dsp:spPr>
        <a:xfrm>
          <a:off x="10131" y="1068688"/>
          <a:ext cx="9315022" cy="1025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ctr" defTabSz="533400">
            <a:lnSpc>
              <a:spcPct val="100000"/>
            </a:lnSpc>
            <a:spcBef>
              <a:spcPct val="0"/>
            </a:spcBef>
            <a:spcAft>
              <a:spcPct val="35000"/>
            </a:spcAft>
            <a:buNone/>
          </a:pPr>
          <a:r>
            <a:rPr lang="en-US" sz="1200" b="1" kern="1200" dirty="0">
              <a:latin typeface="Poppins" panose="00000500000000000000" pitchFamily="2" charset="0"/>
              <a:cs typeface="Poppins" panose="00000500000000000000" pitchFamily="2" charset="0"/>
            </a:rPr>
            <a:t>Ley Davis-Bacon</a:t>
          </a:r>
        </a:p>
        <a:p>
          <a:pPr marL="0" lvl="0" indent="0" algn="just" defTabSz="533400">
            <a:lnSpc>
              <a:spcPct val="100000"/>
            </a:lnSpc>
            <a:spcBef>
              <a:spcPct val="0"/>
            </a:spcBef>
            <a:spcAft>
              <a:spcPct val="35000"/>
            </a:spcAft>
            <a:buNone/>
          </a:pPr>
          <a:r>
            <a:rPr lang="en-US" sz="1200" b="0" kern="1200" dirty="0">
              <a:latin typeface="Poppins" panose="00000500000000000000" pitchFamily="2" charset="0"/>
              <a:cs typeface="Poppins" panose="00000500000000000000" pitchFamily="2" charset="0"/>
            </a:rPr>
            <a:t>La ley Davis-Bacon require </a:t>
          </a:r>
          <a:r>
            <a:rPr lang="en-US" sz="1200" b="0" kern="1200" dirty="0" err="1">
              <a:latin typeface="Poppins" panose="00000500000000000000" pitchFamily="2" charset="0"/>
              <a:cs typeface="Poppins" panose="00000500000000000000" pitchFamily="2" charset="0"/>
            </a:rPr>
            <a:t>el</a:t>
          </a:r>
          <a:r>
            <a:rPr lang="en-US" sz="1200" b="0" kern="1200" dirty="0">
              <a:latin typeface="Poppins" panose="00000500000000000000" pitchFamily="2" charset="0"/>
              <a:cs typeface="Poppins" panose="00000500000000000000" pitchFamily="2" charset="0"/>
            </a:rPr>
            <a:t> </a:t>
          </a:r>
          <a:r>
            <a:rPr lang="en-US" sz="1200" b="0" kern="1200" dirty="0" err="1">
              <a:latin typeface="Poppins" panose="00000500000000000000" pitchFamily="2" charset="0"/>
              <a:cs typeface="Poppins" panose="00000500000000000000" pitchFamily="2" charset="0"/>
            </a:rPr>
            <a:t>pago</a:t>
          </a:r>
          <a:r>
            <a:rPr lang="en-US" sz="1200" b="0" kern="1200" dirty="0">
              <a:latin typeface="Poppins" panose="00000500000000000000" pitchFamily="2" charset="0"/>
              <a:cs typeface="Poppins" panose="00000500000000000000" pitchFamily="2" charset="0"/>
            </a:rPr>
            <a:t> de las </a:t>
          </a:r>
          <a:r>
            <a:rPr lang="en-US" sz="1200" b="0" kern="1200" dirty="0" err="1">
              <a:latin typeface="Poppins" panose="00000500000000000000" pitchFamily="2" charset="0"/>
              <a:cs typeface="Poppins" panose="00000500000000000000" pitchFamily="2" charset="0"/>
            </a:rPr>
            <a:t>tasas</a:t>
          </a:r>
          <a:r>
            <a:rPr lang="en-US" sz="1200" b="0" kern="1200" dirty="0">
              <a:latin typeface="Poppins" panose="00000500000000000000" pitchFamily="2" charset="0"/>
              <a:cs typeface="Poppins" panose="00000500000000000000" pitchFamily="2" charset="0"/>
            </a:rPr>
            <a:t> </a:t>
          </a:r>
          <a:r>
            <a:rPr lang="en-US" sz="1200" b="0" kern="1200" dirty="0" err="1">
              <a:latin typeface="Poppins" panose="00000500000000000000" pitchFamily="2" charset="0"/>
              <a:cs typeface="Poppins" panose="00000500000000000000" pitchFamily="2" charset="0"/>
            </a:rPr>
            <a:t>salariales</a:t>
          </a:r>
          <a:r>
            <a:rPr lang="en-US" sz="1200" b="0" kern="1200" dirty="0">
              <a:latin typeface="Poppins" panose="00000500000000000000" pitchFamily="2" charset="0"/>
              <a:cs typeface="Poppins" panose="00000500000000000000" pitchFamily="2" charset="0"/>
            </a:rPr>
            <a:t> </a:t>
          </a:r>
          <a:r>
            <a:rPr lang="en-US" sz="1200" b="0" kern="1200" dirty="0" err="1">
              <a:latin typeface="Poppins" panose="00000500000000000000" pitchFamily="2" charset="0"/>
              <a:cs typeface="Poppins" panose="00000500000000000000" pitchFamily="2" charset="0"/>
            </a:rPr>
            <a:t>prevalencientes</a:t>
          </a:r>
          <a:r>
            <a:rPr lang="en-US" sz="1200" b="0" kern="1200" dirty="0">
              <a:latin typeface="Poppins" panose="00000500000000000000" pitchFamily="2" charset="0"/>
              <a:cs typeface="Poppins" panose="00000500000000000000" pitchFamily="2" charset="0"/>
            </a:rPr>
            <a:t> a </a:t>
          </a:r>
          <a:r>
            <a:rPr lang="en-US" sz="1200" b="0" kern="1200" dirty="0" err="1">
              <a:latin typeface="Poppins" panose="00000500000000000000" pitchFamily="2" charset="0"/>
              <a:cs typeface="Poppins" panose="00000500000000000000" pitchFamily="2" charset="0"/>
            </a:rPr>
            <a:t>todos</a:t>
          </a:r>
          <a:r>
            <a:rPr lang="en-US" sz="1200" b="0" kern="1200" dirty="0">
              <a:latin typeface="Poppins" panose="00000500000000000000" pitchFamily="2" charset="0"/>
              <a:cs typeface="Poppins" panose="00000500000000000000" pitchFamily="2" charset="0"/>
            </a:rPr>
            <a:t> </a:t>
          </a:r>
          <a:r>
            <a:rPr lang="en-US" sz="1200" b="0" kern="1200" dirty="0" err="1">
              <a:latin typeface="Poppins" panose="00000500000000000000" pitchFamily="2" charset="0"/>
              <a:cs typeface="Poppins" panose="00000500000000000000" pitchFamily="2" charset="0"/>
            </a:rPr>
            <a:t>los</a:t>
          </a:r>
          <a:r>
            <a:rPr lang="en-US" sz="1200" b="0" kern="1200" dirty="0">
              <a:latin typeface="Poppins" panose="00000500000000000000" pitchFamily="2" charset="0"/>
              <a:cs typeface="Poppins" panose="00000500000000000000" pitchFamily="2" charset="0"/>
            </a:rPr>
            <a:t> </a:t>
          </a:r>
          <a:r>
            <a:rPr lang="en-US" sz="1200" b="0" kern="1200" dirty="0" err="1">
              <a:latin typeface="Poppins" panose="00000500000000000000" pitchFamily="2" charset="0"/>
              <a:cs typeface="Poppins" panose="00000500000000000000" pitchFamily="2" charset="0"/>
            </a:rPr>
            <a:t>trabajadores</a:t>
          </a:r>
          <a:r>
            <a:rPr lang="en-US" sz="1200" b="0" kern="1200" dirty="0">
              <a:latin typeface="Poppins" panose="00000500000000000000" pitchFamily="2" charset="0"/>
              <a:cs typeface="Poppins" panose="00000500000000000000" pitchFamily="2" charset="0"/>
            </a:rPr>
            <a:t> y </a:t>
          </a:r>
          <a:r>
            <a:rPr lang="en-US" sz="1200" b="0" kern="1200" dirty="0" err="1">
              <a:latin typeface="Poppins" panose="00000500000000000000" pitchFamily="2" charset="0"/>
              <a:cs typeface="Poppins" panose="00000500000000000000" pitchFamily="2" charset="0"/>
            </a:rPr>
            <a:t>mecánicos</a:t>
          </a:r>
          <a:r>
            <a:rPr lang="en-US" sz="1200" b="0" kern="1200" dirty="0">
              <a:latin typeface="Poppins" panose="00000500000000000000" pitchFamily="2" charset="0"/>
              <a:cs typeface="Poppins" panose="00000500000000000000" pitchFamily="2" charset="0"/>
            </a:rPr>
            <a:t> </a:t>
          </a:r>
          <a:r>
            <a:rPr lang="en-US" sz="1200" b="0" kern="1200" dirty="0" err="1">
              <a:latin typeface="Poppins" panose="00000500000000000000" pitchFamily="2" charset="0"/>
              <a:cs typeface="Poppins" panose="00000500000000000000" pitchFamily="2" charset="0"/>
            </a:rPr>
            <a:t>en</a:t>
          </a:r>
          <a:r>
            <a:rPr lang="en-US" sz="1200" b="0" kern="1200" dirty="0">
              <a:latin typeface="Poppins" panose="00000500000000000000" pitchFamily="2" charset="0"/>
              <a:cs typeface="Poppins" panose="00000500000000000000" pitchFamily="2" charset="0"/>
            </a:rPr>
            <a:t> </a:t>
          </a:r>
          <a:r>
            <a:rPr lang="en-US" sz="1200" b="0" kern="1200" dirty="0" err="1">
              <a:latin typeface="Poppins" panose="00000500000000000000" pitchFamily="2" charset="0"/>
              <a:cs typeface="Poppins" panose="00000500000000000000" pitchFamily="2" charset="0"/>
            </a:rPr>
            <a:t>contratos</a:t>
          </a:r>
          <a:r>
            <a:rPr lang="en-US" sz="1200" b="0" kern="1200" dirty="0">
              <a:latin typeface="Poppins" panose="00000500000000000000" pitchFamily="2" charset="0"/>
              <a:cs typeface="Poppins" panose="00000500000000000000" pitchFamily="2" charset="0"/>
            </a:rPr>
            <a:t> de </a:t>
          </a:r>
          <a:r>
            <a:rPr lang="en-US" sz="1200" b="0" kern="1200" dirty="0" err="1">
              <a:latin typeface="Poppins" panose="00000500000000000000" pitchFamily="2" charset="0"/>
              <a:cs typeface="Poppins" panose="00000500000000000000" pitchFamily="2" charset="0"/>
            </a:rPr>
            <a:t>construcción</a:t>
          </a:r>
          <a:r>
            <a:rPr lang="en-US" sz="1200" b="0" kern="1200" dirty="0">
              <a:latin typeface="Poppins" panose="00000500000000000000" pitchFamily="2" charset="0"/>
              <a:cs typeface="Poppins" panose="00000500000000000000" pitchFamily="2" charset="0"/>
            </a:rPr>
            <a:t> del </a:t>
          </a:r>
          <a:r>
            <a:rPr lang="en-US" sz="1200" b="0" kern="1200" dirty="0" err="1">
              <a:latin typeface="Poppins" panose="00000500000000000000" pitchFamily="2" charset="0"/>
              <a:cs typeface="Poppins" panose="00000500000000000000" pitchFamily="2" charset="0"/>
            </a:rPr>
            <a:t>gobierno</a:t>
          </a:r>
          <a:r>
            <a:rPr lang="en-US" sz="1200" b="0" kern="1200" dirty="0">
              <a:latin typeface="Poppins" panose="00000500000000000000" pitchFamily="2" charset="0"/>
              <a:cs typeface="Poppins" panose="00000500000000000000" pitchFamily="2" charset="0"/>
            </a:rPr>
            <a:t> federal que </a:t>
          </a:r>
          <a:r>
            <a:rPr lang="en-US" sz="1200" b="0" kern="1200" dirty="0" err="1">
              <a:latin typeface="Poppins" panose="00000500000000000000" pitchFamily="2" charset="0"/>
              <a:cs typeface="Poppins" panose="00000500000000000000" pitchFamily="2" charset="0"/>
            </a:rPr>
            <a:t>excedan</a:t>
          </a:r>
          <a:r>
            <a:rPr lang="en-US" sz="1200" b="0" kern="1200" dirty="0">
              <a:latin typeface="Poppins" panose="00000500000000000000" pitchFamily="2" charset="0"/>
              <a:cs typeface="Poppins" panose="00000500000000000000" pitchFamily="2" charset="0"/>
            </a:rPr>
            <a:t> $2,000. Davis-Bacon y </a:t>
          </a:r>
          <a:r>
            <a:rPr lang="en-US" sz="1200" b="0" kern="1200" dirty="0" err="1">
              <a:latin typeface="Poppins" panose="00000500000000000000" pitchFamily="2" charset="0"/>
              <a:cs typeface="Poppins" panose="00000500000000000000" pitchFamily="2" charset="0"/>
            </a:rPr>
            <a:t>leyes</a:t>
          </a:r>
          <a:r>
            <a:rPr lang="en-US" sz="1200" b="0" kern="1200" dirty="0">
              <a:latin typeface="Poppins" panose="00000500000000000000" pitchFamily="2" charset="0"/>
              <a:cs typeface="Poppins" panose="00000500000000000000" pitchFamily="2" charset="0"/>
            </a:rPr>
            <a:t> </a:t>
          </a:r>
          <a:r>
            <a:rPr lang="en-US" sz="1200" b="0" kern="1200" dirty="0" err="1">
              <a:latin typeface="Poppins" panose="00000500000000000000" pitchFamily="2" charset="0"/>
              <a:cs typeface="Poppins" panose="00000500000000000000" pitchFamily="2" charset="0"/>
            </a:rPr>
            <a:t>relacionadas</a:t>
          </a:r>
          <a:r>
            <a:rPr lang="en-US" sz="1200" b="0" kern="1200" dirty="0">
              <a:latin typeface="Poppins" panose="00000500000000000000" pitchFamily="2" charset="0"/>
              <a:cs typeface="Poppins" panose="00000500000000000000" pitchFamily="2" charset="0"/>
            </a:rPr>
            <a:t> (DBRA) </a:t>
          </a:r>
          <a:r>
            <a:rPr lang="en-US" sz="1200" b="0" kern="1200" dirty="0" err="1">
              <a:latin typeface="Poppins" panose="00000500000000000000" pitchFamily="2" charset="0"/>
              <a:cs typeface="Poppins" panose="00000500000000000000" pitchFamily="2" charset="0"/>
            </a:rPr>
            <a:t>determinan</a:t>
          </a:r>
          <a:r>
            <a:rPr lang="en-US" sz="1200" b="0" kern="1200" dirty="0">
              <a:latin typeface="Poppins" panose="00000500000000000000" pitchFamily="2" charset="0"/>
              <a:cs typeface="Poppins" panose="00000500000000000000" pitchFamily="2" charset="0"/>
            </a:rPr>
            <a:t> la </a:t>
          </a:r>
          <a:r>
            <a:rPr lang="en-US" sz="1200" b="0" kern="1200" dirty="0" err="1">
              <a:latin typeface="Poppins" panose="00000500000000000000" pitchFamily="2" charset="0"/>
              <a:cs typeface="Poppins" panose="00000500000000000000" pitchFamily="2" charset="0"/>
            </a:rPr>
            <a:t>aplicabilidad</a:t>
          </a:r>
          <a:r>
            <a:rPr lang="en-US" sz="1200" b="0" kern="1200" dirty="0">
              <a:latin typeface="Poppins" panose="00000500000000000000" pitchFamily="2" charset="0"/>
              <a:cs typeface="Poppins" panose="00000500000000000000" pitchFamily="2" charset="0"/>
            </a:rPr>
            <a:t> de Davis-Bacon a </a:t>
          </a:r>
          <a:r>
            <a:rPr lang="en-US" sz="1200" b="0" kern="1200" dirty="0" err="1">
              <a:latin typeface="Poppins" panose="00000500000000000000" pitchFamily="2" charset="0"/>
              <a:cs typeface="Poppins" panose="00000500000000000000" pitchFamily="2" charset="0"/>
            </a:rPr>
            <a:t>los</a:t>
          </a:r>
          <a:r>
            <a:rPr lang="en-US" sz="1200" b="0" kern="1200" dirty="0">
              <a:latin typeface="Poppins" panose="00000500000000000000" pitchFamily="2" charset="0"/>
              <a:cs typeface="Poppins" panose="00000500000000000000" pitchFamily="2" charset="0"/>
            </a:rPr>
            <a:t> </a:t>
          </a:r>
          <a:r>
            <a:rPr lang="en-US" sz="1200" b="0" kern="1200" dirty="0" err="1">
              <a:latin typeface="Poppins" panose="00000500000000000000" pitchFamily="2" charset="0"/>
              <a:cs typeface="Poppins" panose="00000500000000000000" pitchFamily="2" charset="0"/>
            </a:rPr>
            <a:t>contratos</a:t>
          </a:r>
          <a:r>
            <a:rPr lang="en-US" sz="1200" b="0" kern="1200" dirty="0">
              <a:latin typeface="Poppins" panose="00000500000000000000" pitchFamily="2" charset="0"/>
              <a:cs typeface="Poppins" panose="00000500000000000000" pitchFamily="2" charset="0"/>
            </a:rPr>
            <a:t> de </a:t>
          </a:r>
          <a:r>
            <a:rPr lang="en-US" sz="1200" b="0" kern="1200" dirty="0" err="1">
              <a:latin typeface="Poppins" panose="00000500000000000000" pitchFamily="2" charset="0"/>
              <a:cs typeface="Poppins" panose="00000500000000000000" pitchFamily="2" charset="0"/>
            </a:rPr>
            <a:t>construcción</a:t>
          </a:r>
          <a:r>
            <a:rPr lang="en-US" sz="1200" b="0" kern="1200" dirty="0">
              <a:latin typeface="Poppins" panose="00000500000000000000" pitchFamily="2" charset="0"/>
              <a:cs typeface="Poppins" panose="00000500000000000000" pitchFamily="2" charset="0"/>
            </a:rPr>
            <a:t> con Asistencia federal. </a:t>
          </a:r>
          <a:endParaRPr lang="en-US" sz="1200" b="1" kern="1200" dirty="0">
            <a:latin typeface="Poppins" panose="00000500000000000000" pitchFamily="2" charset="0"/>
            <a:cs typeface="Poppins" panose="00000500000000000000" pitchFamily="2" charset="0"/>
          </a:endParaRPr>
        </a:p>
      </dsp:txBody>
      <dsp:txXfrm>
        <a:off x="10131" y="1068688"/>
        <a:ext cx="9315022" cy="1025355"/>
      </dsp:txXfrm>
    </dsp:sp>
    <dsp:sp modelId="{0E95797D-6201-4B77-8FEB-417A591DD33C}">
      <dsp:nvSpPr>
        <dsp:cNvPr id="0" name=""/>
        <dsp:cNvSpPr/>
      </dsp:nvSpPr>
      <dsp:spPr>
        <a:xfrm>
          <a:off x="0" y="2259713"/>
          <a:ext cx="9325153"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C11CCB-84CB-4886-A612-F92BB8F7FEC1}">
      <dsp:nvSpPr>
        <dsp:cNvPr id="0" name=""/>
        <dsp:cNvSpPr/>
      </dsp:nvSpPr>
      <dsp:spPr>
        <a:xfrm>
          <a:off x="0" y="2252876"/>
          <a:ext cx="9316061" cy="12048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ctr" defTabSz="533400">
            <a:lnSpc>
              <a:spcPct val="100000"/>
            </a:lnSpc>
            <a:spcBef>
              <a:spcPct val="0"/>
            </a:spcBef>
            <a:spcAft>
              <a:spcPct val="35000"/>
            </a:spcAft>
            <a:buNone/>
          </a:pPr>
          <a:r>
            <a:rPr lang="en-US" sz="1200" b="1" kern="1200" dirty="0">
              <a:latin typeface="Poppins" panose="00000500000000000000" pitchFamily="2" charset="0"/>
              <a:cs typeface="Poppins" panose="00000500000000000000" pitchFamily="2" charset="0"/>
            </a:rPr>
            <a:t>System for Award Management</a:t>
          </a:r>
        </a:p>
        <a:p>
          <a:pPr marL="0" lvl="0" indent="0" algn="just" defTabSz="533400">
            <a:lnSpc>
              <a:spcPct val="100000"/>
            </a:lnSpc>
            <a:spcBef>
              <a:spcPct val="0"/>
            </a:spcBef>
            <a:spcAft>
              <a:spcPct val="35000"/>
            </a:spcAft>
            <a:buNone/>
          </a:pPr>
          <a:r>
            <a:rPr lang="en-US" sz="1200" kern="1200" dirty="0">
              <a:latin typeface="Poppins" panose="00000500000000000000" pitchFamily="2" charset="0"/>
              <a:cs typeface="Poppins" panose="00000500000000000000" pitchFamily="2" charset="0"/>
            </a:rPr>
            <a:t>El SAM es un portal del </a:t>
          </a:r>
          <a:r>
            <a:rPr lang="en-US" sz="1200" kern="1200" dirty="0" err="1">
              <a:latin typeface="Poppins" panose="00000500000000000000" pitchFamily="2" charset="0"/>
              <a:cs typeface="Poppins" panose="00000500000000000000" pitchFamily="2" charset="0"/>
            </a:rPr>
            <a:t>Gobierno</a:t>
          </a:r>
          <a:r>
            <a:rPr lang="en-US" sz="1200" kern="1200" dirty="0">
              <a:latin typeface="Poppins" panose="00000500000000000000" pitchFamily="2" charset="0"/>
              <a:cs typeface="Poppins" panose="00000500000000000000" pitchFamily="2" charset="0"/>
            </a:rPr>
            <a:t> Federal </a:t>
          </a:r>
          <a:r>
            <a:rPr lang="en-US" sz="1200" kern="1200" dirty="0" err="1">
              <a:latin typeface="Poppins" panose="00000500000000000000" pitchFamily="2" charset="0"/>
              <a:cs typeface="Poppins" panose="00000500000000000000" pitchFamily="2" charset="0"/>
            </a:rPr>
            <a:t>en</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donde</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todo</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suplidor</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interesado</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en</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participar</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en</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los</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procesos</a:t>
          </a:r>
          <a:r>
            <a:rPr lang="en-US" sz="1200" kern="1200" dirty="0">
              <a:latin typeface="Poppins" panose="00000500000000000000" pitchFamily="2" charset="0"/>
              <a:cs typeface="Poppins" panose="00000500000000000000" pitchFamily="2" charset="0"/>
            </a:rPr>
            <a:t> de </a:t>
          </a:r>
          <a:r>
            <a:rPr lang="en-US" sz="1200" kern="1200" dirty="0" err="1">
              <a:latin typeface="Poppins" panose="00000500000000000000" pitchFamily="2" charset="0"/>
              <a:cs typeface="Poppins" panose="00000500000000000000" pitchFamily="2" charset="0"/>
            </a:rPr>
            <a:t>adquisiciones</a:t>
          </a:r>
          <a:r>
            <a:rPr lang="en-US" sz="1200" kern="1200" dirty="0">
              <a:latin typeface="Poppins" panose="00000500000000000000" pitchFamily="2" charset="0"/>
              <a:cs typeface="Poppins" panose="00000500000000000000" pitchFamily="2" charset="0"/>
            </a:rPr>
            <a:t> con </a:t>
          </a:r>
          <a:r>
            <a:rPr lang="en-US" sz="1200" kern="1200" dirty="0" err="1">
              <a:latin typeface="Poppins" panose="00000500000000000000" pitchFamily="2" charset="0"/>
              <a:cs typeface="Poppins" panose="00000500000000000000" pitchFamily="2" charset="0"/>
            </a:rPr>
            <a:t>fondos</a:t>
          </a:r>
          <a:r>
            <a:rPr lang="en-US" sz="1200" kern="1200" dirty="0">
              <a:latin typeface="Poppins" panose="00000500000000000000" pitchFamily="2" charset="0"/>
              <a:cs typeface="Poppins" panose="00000500000000000000" pitchFamily="2" charset="0"/>
            </a:rPr>
            <a:t> federales </a:t>
          </a:r>
          <a:r>
            <a:rPr lang="en-US" sz="1200" kern="1200" dirty="0" err="1">
              <a:latin typeface="Poppins" panose="00000500000000000000" pitchFamily="2" charset="0"/>
              <a:cs typeface="Poppins" panose="00000500000000000000" pitchFamily="2" charset="0"/>
            </a:rPr>
            <a:t>deberán</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registrarse</a:t>
          </a:r>
          <a:r>
            <a:rPr lang="en-US" sz="1200" kern="1200" dirty="0">
              <a:latin typeface="Poppins" panose="00000500000000000000" pitchFamily="2" charset="0"/>
              <a:cs typeface="Poppins" panose="00000500000000000000" pitchFamily="2" charset="0"/>
            </a:rPr>
            <a:t> para </a:t>
          </a:r>
          <a:r>
            <a:rPr lang="en-US" sz="1200" kern="1200" dirty="0" err="1">
              <a:latin typeface="Poppins" panose="00000500000000000000" pitchFamily="2" charset="0"/>
              <a:cs typeface="Poppins" panose="00000500000000000000" pitchFamily="2" charset="0"/>
            </a:rPr>
            <a:t>poder</a:t>
          </a:r>
          <a:r>
            <a:rPr lang="en-US" sz="1200" kern="1200" dirty="0">
              <a:latin typeface="Poppins" panose="00000500000000000000" pitchFamily="2" charset="0"/>
              <a:cs typeface="Poppins" panose="00000500000000000000" pitchFamily="2" charset="0"/>
            </a:rPr>
            <a:t> ser </a:t>
          </a:r>
          <a:r>
            <a:rPr lang="en-US" sz="1200" kern="1200" dirty="0" err="1">
              <a:latin typeface="Poppins" panose="00000500000000000000" pitchFamily="2" charset="0"/>
              <a:cs typeface="Poppins" panose="00000500000000000000" pitchFamily="2" charset="0"/>
            </a:rPr>
            <a:t>considerados</a:t>
          </a:r>
          <a:r>
            <a:rPr lang="en-US" sz="1200" kern="1200" dirty="0">
              <a:latin typeface="Poppins" panose="00000500000000000000" pitchFamily="2" charset="0"/>
              <a:cs typeface="Poppins" panose="00000500000000000000" pitchFamily="2" charset="0"/>
            </a:rPr>
            <a:t>.  En </a:t>
          </a:r>
          <a:r>
            <a:rPr lang="en-US" sz="1200" kern="1200" dirty="0" err="1">
              <a:latin typeface="Poppins" panose="00000500000000000000" pitchFamily="2" charset="0"/>
              <a:cs typeface="Poppins" panose="00000500000000000000" pitchFamily="2" charset="0"/>
            </a:rPr>
            <a:t>este</a:t>
          </a:r>
          <a:r>
            <a:rPr lang="en-US" sz="1200" kern="1200" dirty="0">
              <a:latin typeface="Poppins" panose="00000500000000000000" pitchFamily="2" charset="0"/>
              <a:cs typeface="Poppins" panose="00000500000000000000" pitchFamily="2" charset="0"/>
            </a:rPr>
            <a:t> portal </a:t>
          </a:r>
          <a:r>
            <a:rPr lang="en-US" sz="1200" kern="1200" dirty="0" err="1">
              <a:latin typeface="Poppins" panose="00000500000000000000" pitchFamily="2" charset="0"/>
              <a:cs typeface="Poppins" panose="00000500000000000000" pitchFamily="2" charset="0"/>
            </a:rPr>
            <a:t>el</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suplidor</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tiene</a:t>
          </a:r>
          <a:r>
            <a:rPr lang="en-US" sz="1200" kern="1200" dirty="0">
              <a:latin typeface="Poppins" panose="00000500000000000000" pitchFamily="2" charset="0"/>
              <a:cs typeface="Poppins" panose="00000500000000000000" pitchFamily="2" charset="0"/>
            </a:rPr>
            <a:t> la </a:t>
          </a:r>
          <a:r>
            <a:rPr lang="en-US" sz="1200" kern="1200" dirty="0" err="1">
              <a:latin typeface="Poppins" panose="00000500000000000000" pitchFamily="2" charset="0"/>
              <a:cs typeface="Poppins" panose="00000500000000000000" pitchFamily="2" charset="0"/>
            </a:rPr>
            <a:t>oportunidad</a:t>
          </a:r>
          <a:r>
            <a:rPr lang="en-US" sz="1200" kern="1200" dirty="0">
              <a:latin typeface="Poppins" panose="00000500000000000000" pitchFamily="2" charset="0"/>
              <a:cs typeface="Poppins" panose="00000500000000000000" pitchFamily="2" charset="0"/>
            </a:rPr>
            <a:t> de </a:t>
          </a:r>
          <a:r>
            <a:rPr lang="en-US" sz="1200" kern="1200" dirty="0" err="1">
              <a:latin typeface="Poppins" panose="00000500000000000000" pitchFamily="2" charset="0"/>
              <a:cs typeface="Poppins" panose="00000500000000000000" pitchFamily="2" charset="0"/>
            </a:rPr>
            <a:t>identificar</a:t>
          </a:r>
          <a:r>
            <a:rPr lang="en-US" sz="1200" kern="1200" dirty="0">
              <a:latin typeface="Poppins" panose="00000500000000000000" pitchFamily="2" charset="0"/>
              <a:cs typeface="Poppins" panose="00000500000000000000" pitchFamily="2" charset="0"/>
            </a:rPr>
            <a:t> la </a:t>
          </a:r>
          <a:r>
            <a:rPr lang="en-US" sz="1200" kern="1200" dirty="0" err="1">
              <a:latin typeface="Poppins" panose="00000500000000000000" pitchFamily="2" charset="0"/>
              <a:cs typeface="Poppins" panose="00000500000000000000" pitchFamily="2" charset="0"/>
            </a:rPr>
            <a:t>gama</a:t>
          </a:r>
          <a:r>
            <a:rPr lang="en-US" sz="1200" kern="1200" dirty="0">
              <a:latin typeface="Poppins" panose="00000500000000000000" pitchFamily="2" charset="0"/>
              <a:cs typeface="Poppins" panose="00000500000000000000" pitchFamily="2" charset="0"/>
            </a:rPr>
            <a:t> de </a:t>
          </a:r>
          <a:r>
            <a:rPr lang="en-US" sz="1200" kern="1200" dirty="0" err="1">
              <a:latin typeface="Poppins" panose="00000500000000000000" pitchFamily="2" charset="0"/>
              <a:cs typeface="Poppins" panose="00000500000000000000" pitchFamily="2" charset="0"/>
            </a:rPr>
            <a:t>servicios</a:t>
          </a:r>
          <a:r>
            <a:rPr lang="en-US" sz="1200" kern="1200" dirty="0">
              <a:latin typeface="Poppins" panose="00000500000000000000" pitchFamily="2" charset="0"/>
              <a:cs typeface="Poppins" panose="00000500000000000000" pitchFamily="2" charset="0"/>
            </a:rPr>
            <a:t> que </a:t>
          </a:r>
          <a:r>
            <a:rPr lang="en-US" sz="1200" kern="1200" dirty="0" err="1">
              <a:latin typeface="Poppins" panose="00000500000000000000" pitchFamily="2" charset="0"/>
              <a:cs typeface="Poppins" panose="00000500000000000000" pitchFamily="2" charset="0"/>
            </a:rPr>
            <a:t>ofrecen</a:t>
          </a:r>
          <a:r>
            <a:rPr lang="en-US" sz="1200" kern="1200" dirty="0">
              <a:latin typeface="Poppins" panose="00000500000000000000" pitchFamily="2" charset="0"/>
              <a:cs typeface="Poppins" panose="00000500000000000000" pitchFamily="2" charset="0"/>
            </a:rPr>
            <a:t>.  Los </a:t>
          </a:r>
          <a:r>
            <a:rPr lang="en-US" sz="1200" kern="1200" dirty="0" err="1">
              <a:latin typeface="Poppins" panose="00000500000000000000" pitchFamily="2" charset="0"/>
              <a:cs typeface="Poppins" panose="00000500000000000000" pitchFamily="2" charset="0"/>
            </a:rPr>
            <a:t>requisitos</a:t>
          </a:r>
          <a:r>
            <a:rPr lang="en-US" sz="1200" kern="1200" dirty="0">
              <a:latin typeface="Poppins" panose="00000500000000000000" pitchFamily="2" charset="0"/>
              <a:cs typeface="Poppins" panose="00000500000000000000" pitchFamily="2" charset="0"/>
            </a:rPr>
            <a:t> para </a:t>
          </a:r>
          <a:r>
            <a:rPr lang="en-US" sz="1200" kern="1200" dirty="0" err="1">
              <a:latin typeface="Poppins" panose="00000500000000000000" pitchFamily="2" charset="0"/>
              <a:cs typeface="Poppins" panose="00000500000000000000" pitchFamily="2" charset="0"/>
            </a:rPr>
            <a:t>registrarse</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dependerán</a:t>
          </a:r>
          <a:r>
            <a:rPr lang="en-US" sz="1200" kern="1200" dirty="0">
              <a:latin typeface="Poppins" panose="00000500000000000000" pitchFamily="2" charset="0"/>
              <a:cs typeface="Poppins" panose="00000500000000000000" pitchFamily="2" charset="0"/>
            </a:rPr>
            <a:t> del </a:t>
          </a:r>
          <a:r>
            <a:rPr lang="en-US" sz="1200" kern="1200" dirty="0" err="1">
              <a:latin typeface="Poppins" panose="00000500000000000000" pitchFamily="2" charset="0"/>
              <a:cs typeface="Poppins" panose="00000500000000000000" pitchFamily="2" charset="0"/>
            </a:rPr>
            <a:t>tipo</a:t>
          </a:r>
          <a:r>
            <a:rPr lang="en-US" sz="1200" kern="1200" dirty="0">
              <a:latin typeface="Poppins" panose="00000500000000000000" pitchFamily="2" charset="0"/>
              <a:cs typeface="Poppins" panose="00000500000000000000" pitchFamily="2" charset="0"/>
            </a:rPr>
            <a:t> de </a:t>
          </a:r>
          <a:r>
            <a:rPr lang="en-US" sz="1200" kern="1200" dirty="0" err="1">
              <a:latin typeface="Poppins" panose="00000500000000000000" pitchFamily="2" charset="0"/>
              <a:cs typeface="Poppins" panose="00000500000000000000" pitchFamily="2" charset="0"/>
            </a:rPr>
            <a:t>entidad</a:t>
          </a:r>
          <a:r>
            <a:rPr lang="en-US" sz="1200" kern="1200" dirty="0">
              <a:latin typeface="Poppins" panose="00000500000000000000" pitchFamily="2" charset="0"/>
              <a:cs typeface="Poppins" panose="00000500000000000000" pitchFamily="2" charset="0"/>
            </a:rPr>
            <a:t> legal que </a:t>
          </a:r>
          <a:r>
            <a:rPr lang="en-US" sz="1200" kern="1200" dirty="0" err="1">
              <a:latin typeface="Poppins" panose="00000500000000000000" pitchFamily="2" charset="0"/>
              <a:cs typeface="Poppins" panose="00000500000000000000" pitchFamily="2" charset="0"/>
            </a:rPr>
            <a:t>tiene</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su</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negocio</a:t>
          </a:r>
          <a:r>
            <a:rPr lang="en-US" sz="1200" kern="1200" dirty="0">
              <a:latin typeface="Poppins" panose="00000500000000000000" pitchFamily="2" charset="0"/>
              <a:cs typeface="Poppins" panose="00000500000000000000" pitchFamily="2" charset="0"/>
            </a:rPr>
            <a:t>.  </a:t>
          </a:r>
          <a:r>
            <a:rPr lang="en-US" sz="1200" kern="1200" dirty="0" err="1">
              <a:latin typeface="Poppins" panose="00000500000000000000" pitchFamily="2" charset="0"/>
              <a:cs typeface="Poppins" panose="00000500000000000000" pitchFamily="2" charset="0"/>
            </a:rPr>
            <a:t>Accesar</a:t>
          </a:r>
          <a:r>
            <a:rPr lang="en-US" sz="1200" kern="1200" dirty="0">
              <a:latin typeface="Poppins" panose="00000500000000000000" pitchFamily="2" charset="0"/>
              <a:cs typeface="Poppins" panose="00000500000000000000" pitchFamily="2" charset="0"/>
            </a:rPr>
            <a:t>: https://sam.gov.content/home </a:t>
          </a:r>
        </a:p>
      </dsp:txBody>
      <dsp:txXfrm>
        <a:off x="0" y="2252876"/>
        <a:ext cx="9316061" cy="1204896"/>
      </dsp:txXfrm>
    </dsp:sp>
    <dsp:sp modelId="{6C4BD16A-076C-4FE7-B2DF-4F00EAD98BB9}">
      <dsp:nvSpPr>
        <dsp:cNvPr id="0" name=""/>
        <dsp:cNvSpPr/>
      </dsp:nvSpPr>
      <dsp:spPr>
        <a:xfrm>
          <a:off x="0" y="3597866"/>
          <a:ext cx="9325153" cy="0"/>
        </a:xfrm>
        <a:prstGeom prst="line">
          <a:avLst/>
        </a:prstGeom>
        <a:solidFill>
          <a:schemeClr val="accen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61FE8D9-6BCB-48B1-9EB3-814F472E8146}">
      <dsp:nvSpPr>
        <dsp:cNvPr id="0" name=""/>
        <dsp:cNvSpPr/>
      </dsp:nvSpPr>
      <dsp:spPr>
        <a:xfrm>
          <a:off x="0" y="3337397"/>
          <a:ext cx="9325153" cy="5189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100000"/>
            </a:lnSpc>
            <a:spcBef>
              <a:spcPct val="0"/>
            </a:spcBef>
            <a:spcAft>
              <a:spcPct val="35000"/>
            </a:spcAft>
            <a:buNone/>
          </a:pPr>
          <a:endParaRPr lang="en-US" sz="2200" kern="1200" dirty="0"/>
        </a:p>
      </dsp:txBody>
      <dsp:txXfrm>
        <a:off x="0" y="3337397"/>
        <a:ext cx="9325153" cy="518996"/>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PR"/>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9DE54A8-2BB9-48E5-878D-1D62978DC9F5}" type="datetimeFigureOut">
              <a:rPr lang="en-PR" smtClean="0"/>
              <a:t>7/16/2025</a:t>
            </a:fld>
            <a:endParaRPr lang="en-PR"/>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PR"/>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PR"/>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A7D66968-FFB9-4AE4-ADFA-A39C473A7702}" type="slidenum">
              <a:rPr lang="en-PR" smtClean="0"/>
              <a:t>‹#›</a:t>
            </a:fld>
            <a:endParaRPr lang="en-PR"/>
          </a:p>
        </p:txBody>
      </p:sp>
    </p:spTree>
    <p:extLst>
      <p:ext uri="{BB962C8B-B14F-4D97-AF65-F5344CB8AC3E}">
        <p14:creationId xmlns:p14="http://schemas.microsoft.com/office/powerpoint/2010/main" val="1379924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1</a:t>
            </a:fld>
            <a:endParaRPr lang="en-PR"/>
          </a:p>
        </p:txBody>
      </p:sp>
    </p:spTree>
    <p:extLst>
      <p:ext uri="{BB962C8B-B14F-4D97-AF65-F5344CB8AC3E}">
        <p14:creationId xmlns:p14="http://schemas.microsoft.com/office/powerpoint/2010/main" val="32349799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11</a:t>
            </a:fld>
            <a:endParaRPr lang="en-PR"/>
          </a:p>
        </p:txBody>
      </p:sp>
    </p:spTree>
    <p:extLst>
      <p:ext uri="{BB962C8B-B14F-4D97-AF65-F5344CB8AC3E}">
        <p14:creationId xmlns:p14="http://schemas.microsoft.com/office/powerpoint/2010/main" val="1312562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12</a:t>
            </a:fld>
            <a:endParaRPr lang="en-PR"/>
          </a:p>
        </p:txBody>
      </p:sp>
    </p:spTree>
    <p:extLst>
      <p:ext uri="{BB962C8B-B14F-4D97-AF65-F5344CB8AC3E}">
        <p14:creationId xmlns:p14="http://schemas.microsoft.com/office/powerpoint/2010/main" val="354344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13</a:t>
            </a:fld>
            <a:endParaRPr lang="en-PR"/>
          </a:p>
        </p:txBody>
      </p:sp>
    </p:spTree>
    <p:extLst>
      <p:ext uri="{BB962C8B-B14F-4D97-AF65-F5344CB8AC3E}">
        <p14:creationId xmlns:p14="http://schemas.microsoft.com/office/powerpoint/2010/main" val="4141387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14</a:t>
            </a:fld>
            <a:endParaRPr lang="en-PR"/>
          </a:p>
        </p:txBody>
      </p:sp>
    </p:spTree>
    <p:extLst>
      <p:ext uri="{BB962C8B-B14F-4D97-AF65-F5344CB8AC3E}">
        <p14:creationId xmlns:p14="http://schemas.microsoft.com/office/powerpoint/2010/main" val="2828286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2</a:t>
            </a:fld>
            <a:endParaRPr lang="en-PR"/>
          </a:p>
        </p:txBody>
      </p:sp>
    </p:spTree>
    <p:extLst>
      <p:ext uri="{BB962C8B-B14F-4D97-AF65-F5344CB8AC3E}">
        <p14:creationId xmlns:p14="http://schemas.microsoft.com/office/powerpoint/2010/main" val="1032497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3</a:t>
            </a:fld>
            <a:endParaRPr lang="en-PR"/>
          </a:p>
        </p:txBody>
      </p:sp>
    </p:spTree>
    <p:extLst>
      <p:ext uri="{BB962C8B-B14F-4D97-AF65-F5344CB8AC3E}">
        <p14:creationId xmlns:p14="http://schemas.microsoft.com/office/powerpoint/2010/main" val="2740701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4</a:t>
            </a:fld>
            <a:endParaRPr lang="en-PR"/>
          </a:p>
        </p:txBody>
      </p:sp>
    </p:spTree>
    <p:extLst>
      <p:ext uri="{BB962C8B-B14F-4D97-AF65-F5344CB8AC3E}">
        <p14:creationId xmlns:p14="http://schemas.microsoft.com/office/powerpoint/2010/main" val="1183412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5</a:t>
            </a:fld>
            <a:endParaRPr lang="en-PR"/>
          </a:p>
        </p:txBody>
      </p:sp>
    </p:spTree>
    <p:extLst>
      <p:ext uri="{BB962C8B-B14F-4D97-AF65-F5344CB8AC3E}">
        <p14:creationId xmlns:p14="http://schemas.microsoft.com/office/powerpoint/2010/main" val="3540739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6</a:t>
            </a:fld>
            <a:endParaRPr lang="en-PR"/>
          </a:p>
        </p:txBody>
      </p:sp>
    </p:spTree>
    <p:extLst>
      <p:ext uri="{BB962C8B-B14F-4D97-AF65-F5344CB8AC3E}">
        <p14:creationId xmlns:p14="http://schemas.microsoft.com/office/powerpoint/2010/main" val="1232190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7</a:t>
            </a:fld>
            <a:endParaRPr lang="en-PR"/>
          </a:p>
        </p:txBody>
      </p:sp>
    </p:spTree>
    <p:extLst>
      <p:ext uri="{BB962C8B-B14F-4D97-AF65-F5344CB8AC3E}">
        <p14:creationId xmlns:p14="http://schemas.microsoft.com/office/powerpoint/2010/main" val="2140572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9</a:t>
            </a:fld>
            <a:endParaRPr lang="en-PR"/>
          </a:p>
        </p:txBody>
      </p:sp>
    </p:spTree>
    <p:extLst>
      <p:ext uri="{BB962C8B-B14F-4D97-AF65-F5344CB8AC3E}">
        <p14:creationId xmlns:p14="http://schemas.microsoft.com/office/powerpoint/2010/main" val="28990719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R"/>
          </a:p>
        </p:txBody>
      </p:sp>
      <p:sp>
        <p:nvSpPr>
          <p:cNvPr id="4" name="Slide Number Placeholder 3"/>
          <p:cNvSpPr>
            <a:spLocks noGrp="1"/>
          </p:cNvSpPr>
          <p:nvPr>
            <p:ph type="sldNum" sz="quarter" idx="5"/>
          </p:nvPr>
        </p:nvSpPr>
        <p:spPr/>
        <p:txBody>
          <a:bodyPr/>
          <a:lstStyle/>
          <a:p>
            <a:fld id="{A7D66968-FFB9-4AE4-ADFA-A39C473A7702}" type="slidenum">
              <a:rPr lang="en-PR" smtClean="0"/>
              <a:t>10</a:t>
            </a:fld>
            <a:endParaRPr lang="en-PR"/>
          </a:p>
        </p:txBody>
      </p:sp>
    </p:spTree>
    <p:extLst>
      <p:ext uri="{BB962C8B-B14F-4D97-AF65-F5344CB8AC3E}">
        <p14:creationId xmlns:p14="http://schemas.microsoft.com/office/powerpoint/2010/main" val="1032578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7/16/2025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7/16/2025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7/16/2025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7/16/2025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7/16/2025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7/16/2025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7/16/2025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7/16/2025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7/16/2025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7/16/2025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7/16/2025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7/16/2025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7/16/2025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7/16/2025</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7/16/2025</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4.png"/><Relationship Id="rId7" Type="http://schemas.openxmlformats.org/officeDocument/2006/relationships/diagramColors" Target="../diagrams/colors6.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4.png"/><Relationship Id="rId7" Type="http://schemas.openxmlformats.org/officeDocument/2006/relationships/diagramColors" Target="../diagrams/colors7.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5.pn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4.png"/><Relationship Id="rId7"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4.png"/><Relationship Id="rId7" Type="http://schemas.openxmlformats.org/officeDocument/2006/relationships/diagramColors" Target="../diagrams/colors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99D5954-B936-A0D1-F92D-33C64E39B1D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9737" y="233179"/>
            <a:ext cx="3129240" cy="1440346"/>
          </a:xfrm>
          <a:prstGeom prst="rect">
            <a:avLst/>
          </a:prstGeom>
          <a:noFill/>
        </p:spPr>
      </p:pic>
      <p:sp>
        <p:nvSpPr>
          <p:cNvPr id="9" name="TextBox 8">
            <a:extLst>
              <a:ext uri="{FF2B5EF4-FFF2-40B4-BE49-F238E27FC236}">
                <a16:creationId xmlns:a16="http://schemas.microsoft.com/office/drawing/2014/main" id="{438D2DF9-6226-32DB-6828-10CC19664A56}"/>
              </a:ext>
            </a:extLst>
          </p:cNvPr>
          <p:cNvSpPr txBox="1"/>
          <p:nvPr/>
        </p:nvSpPr>
        <p:spPr>
          <a:xfrm>
            <a:off x="2468592" y="2482025"/>
            <a:ext cx="6927011" cy="2554545"/>
          </a:xfrm>
          <a:prstGeom prst="rect">
            <a:avLst/>
          </a:prstGeom>
          <a:noFill/>
        </p:spPr>
        <p:txBody>
          <a:bodyPr wrap="square" rtlCol="0">
            <a:spAutoFit/>
          </a:bodyPr>
          <a:lstStyle/>
          <a:p>
            <a:pPr algn="ctr"/>
            <a:r>
              <a:rPr lang="en-US" sz="3200" b="1" dirty="0">
                <a:solidFill>
                  <a:schemeClr val="tx2">
                    <a:lumMod val="90000"/>
                    <a:lumOff val="10000"/>
                  </a:schemeClr>
                </a:solidFill>
                <a:latin typeface="Poppins" panose="00000500000000000000" pitchFamily="2" charset="0"/>
                <a:cs typeface="Poppins" panose="00000500000000000000" pitchFamily="2" charset="0"/>
              </a:rPr>
              <a:t>ENERGY  AUDIT REPORT</a:t>
            </a:r>
          </a:p>
          <a:p>
            <a:pPr algn="ctr"/>
            <a:r>
              <a:rPr lang="en-US" sz="3200" b="1" dirty="0">
                <a:solidFill>
                  <a:schemeClr val="tx2">
                    <a:lumMod val="90000"/>
                    <a:lumOff val="10000"/>
                  </a:schemeClr>
                </a:solidFill>
                <a:latin typeface="Poppins" panose="00000500000000000000" pitchFamily="2" charset="0"/>
                <a:cs typeface="Poppins" panose="00000500000000000000" pitchFamily="2" charset="0"/>
              </a:rPr>
              <a:t> WITH</a:t>
            </a:r>
          </a:p>
          <a:p>
            <a:pPr algn="ctr"/>
            <a:r>
              <a:rPr lang="en-US" sz="3200" b="1" dirty="0">
                <a:solidFill>
                  <a:schemeClr val="tx2">
                    <a:lumMod val="90000"/>
                    <a:lumOff val="10000"/>
                  </a:schemeClr>
                </a:solidFill>
                <a:latin typeface="Poppins" panose="00000500000000000000" pitchFamily="2" charset="0"/>
                <a:cs typeface="Poppins" panose="00000500000000000000" pitchFamily="2" charset="0"/>
              </a:rPr>
              <a:t>PHYSICAL NEED ASSESSMENT</a:t>
            </a:r>
          </a:p>
          <a:p>
            <a:pPr algn="ctr"/>
            <a:endParaRPr lang="en-US" sz="3200" b="1" dirty="0">
              <a:solidFill>
                <a:schemeClr val="tx2">
                  <a:lumMod val="90000"/>
                  <a:lumOff val="10000"/>
                </a:schemeClr>
              </a:solidFill>
              <a:latin typeface="Poppins" panose="00000500000000000000" pitchFamily="2" charset="0"/>
              <a:cs typeface="Poppins" panose="00000500000000000000" pitchFamily="2" charset="0"/>
            </a:endParaRPr>
          </a:p>
          <a:p>
            <a:pPr algn="ctr"/>
            <a:r>
              <a:rPr lang="en-US" sz="3200" b="1" dirty="0">
                <a:solidFill>
                  <a:schemeClr val="tx2">
                    <a:lumMod val="90000"/>
                    <a:lumOff val="10000"/>
                  </a:schemeClr>
                </a:solidFill>
                <a:latin typeface="Poppins" panose="00000500000000000000" pitchFamily="2" charset="0"/>
                <a:cs typeface="Poppins" panose="00000500000000000000" pitchFamily="2" charset="0"/>
              </a:rPr>
              <a:t>AVP-RFP-24-25-01</a:t>
            </a:r>
          </a:p>
        </p:txBody>
      </p:sp>
    </p:spTree>
    <p:extLst>
      <p:ext uri="{BB962C8B-B14F-4D97-AF65-F5344CB8AC3E}">
        <p14:creationId xmlns:p14="http://schemas.microsoft.com/office/powerpoint/2010/main" val="4246096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background pattern&#10;&#10;AI-generated content may be incorrect.">
            <a:extLst>
              <a:ext uri="{FF2B5EF4-FFF2-40B4-BE49-F238E27FC236}">
                <a16:creationId xmlns:a16="http://schemas.microsoft.com/office/drawing/2014/main" id="{0B230041-9F90-52FE-F2AB-0FCE7E1A1952}"/>
              </a:ext>
            </a:extLst>
          </p:cNvPr>
          <p:cNvPicPr>
            <a:picLocks noChangeAspect="1"/>
          </p:cNvPicPr>
          <p:nvPr/>
        </p:nvPicPr>
        <p:blipFill>
          <a:blip r:embed="rId3"/>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E5A67517-DDA4-0F4C-353B-0A4F627E3D4B}"/>
              </a:ext>
            </a:extLst>
          </p:cNvPr>
          <p:cNvSpPr txBox="1">
            <a:spLocks/>
          </p:cNvSpPr>
          <p:nvPr/>
        </p:nvSpPr>
        <p:spPr>
          <a:xfrm>
            <a:off x="3105509" y="1734408"/>
            <a:ext cx="5470087" cy="631755"/>
          </a:xfrm>
          <a:prstGeom prst="rect">
            <a:avLst/>
          </a:prstGeom>
        </p:spPr>
        <p:txBody>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a:solidFill>
                  <a:schemeClr val="tx1"/>
                </a:solidFill>
                <a:latin typeface="Poppins" panose="00000500000000000000" pitchFamily="2" charset="0"/>
                <a:cs typeface="Poppins" panose="00000500000000000000" pitchFamily="2" charset="0"/>
              </a:rPr>
              <a:t>Estados</a:t>
            </a:r>
            <a:r>
              <a:rPr lang="en-US" dirty="0">
                <a:solidFill>
                  <a:schemeClr val="tx1"/>
                </a:solidFill>
                <a:latin typeface="Poppins" panose="00000500000000000000" pitchFamily="2" charset="0"/>
                <a:cs typeface="Poppins" panose="00000500000000000000" pitchFamily="2" charset="0"/>
              </a:rPr>
              <a:t> </a:t>
            </a:r>
            <a:r>
              <a:rPr lang="en-US" dirty="0" err="1">
                <a:solidFill>
                  <a:schemeClr val="tx1"/>
                </a:solidFill>
                <a:latin typeface="Poppins" panose="00000500000000000000" pitchFamily="2" charset="0"/>
                <a:cs typeface="Poppins" panose="00000500000000000000" pitchFamily="2" charset="0"/>
              </a:rPr>
              <a:t>Financieros</a:t>
            </a:r>
            <a:endParaRPr lang="en-US" dirty="0">
              <a:solidFill>
                <a:schemeClr val="tx1"/>
              </a:solidFill>
              <a:latin typeface="Poppins" panose="00000500000000000000" pitchFamily="2" charset="0"/>
              <a:cs typeface="Poppins" panose="00000500000000000000" pitchFamily="2" charset="0"/>
            </a:endParaRPr>
          </a:p>
        </p:txBody>
      </p:sp>
      <p:graphicFrame>
        <p:nvGraphicFramePr>
          <p:cNvPr id="11" name="TextBox 1">
            <a:extLst>
              <a:ext uri="{FF2B5EF4-FFF2-40B4-BE49-F238E27FC236}">
                <a16:creationId xmlns:a16="http://schemas.microsoft.com/office/drawing/2014/main" id="{FDBAB8C9-CA7D-B9F6-5CCC-27426DEEFF3C}"/>
              </a:ext>
            </a:extLst>
          </p:cNvPr>
          <p:cNvGraphicFramePr/>
          <p:nvPr>
            <p:extLst>
              <p:ext uri="{D42A27DB-BD31-4B8C-83A1-F6EECF244321}">
                <p14:modId xmlns:p14="http://schemas.microsoft.com/office/powerpoint/2010/main" val="529530701"/>
              </p:ext>
            </p:extLst>
          </p:nvPr>
        </p:nvGraphicFramePr>
        <p:xfrm>
          <a:off x="1181818" y="2475830"/>
          <a:ext cx="9497683" cy="342816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671614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AI-generated content may be incorrect.">
            <a:extLst>
              <a:ext uri="{FF2B5EF4-FFF2-40B4-BE49-F238E27FC236}">
                <a16:creationId xmlns:a16="http://schemas.microsoft.com/office/drawing/2014/main" id="{5A14D207-0888-799B-8535-35B53A760FCF}"/>
              </a:ext>
            </a:extLst>
          </p:cNvPr>
          <p:cNvPicPr>
            <a:picLocks noChangeAspect="1"/>
          </p:cNvPicPr>
          <p:nvPr/>
        </p:nvPicPr>
        <p:blipFill>
          <a:blip r:embed="rId3"/>
          <a:stretch>
            <a:fillRect/>
          </a:stretch>
        </p:blipFill>
        <p:spPr>
          <a:xfrm>
            <a:off x="0" y="0"/>
            <a:ext cx="12192000" cy="6858000"/>
          </a:xfrm>
          <a:prstGeom prst="rect">
            <a:avLst/>
          </a:prstGeom>
        </p:spPr>
      </p:pic>
      <p:sp>
        <p:nvSpPr>
          <p:cNvPr id="6" name="Title 1">
            <a:extLst>
              <a:ext uri="{FF2B5EF4-FFF2-40B4-BE49-F238E27FC236}">
                <a16:creationId xmlns:a16="http://schemas.microsoft.com/office/drawing/2014/main" id="{3DFC4D2C-82B9-8652-A74F-8A22A358CD58}"/>
              </a:ext>
            </a:extLst>
          </p:cNvPr>
          <p:cNvSpPr txBox="1">
            <a:spLocks/>
          </p:cNvSpPr>
          <p:nvPr/>
        </p:nvSpPr>
        <p:spPr>
          <a:xfrm>
            <a:off x="914400" y="1730961"/>
            <a:ext cx="10058400" cy="613338"/>
          </a:xfrm>
          <a:prstGeom prst="rect">
            <a:avLst/>
          </a:prstGeom>
        </p:spPr>
        <p:txBody>
          <a:bodyPr vert="horz" lIns="91440" tIns="45720" rIns="91440" bIns="45720" rtlCol="0" anchor="b">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dirty="0">
                <a:solidFill>
                  <a:schemeClr val="tx1"/>
                </a:solidFill>
                <a:latin typeface="Poppins" panose="00000500000000000000" pitchFamily="2" charset="0"/>
                <a:cs typeface="Poppins" panose="00000500000000000000" pitchFamily="2" charset="0"/>
              </a:rPr>
              <a:t>        </a:t>
            </a:r>
            <a:r>
              <a:rPr lang="en-US" sz="3200" dirty="0" err="1">
                <a:solidFill>
                  <a:schemeClr val="tx1"/>
                </a:solidFill>
                <a:latin typeface="Poppins" panose="00000500000000000000" pitchFamily="2" charset="0"/>
                <a:cs typeface="Poppins" panose="00000500000000000000" pitchFamily="2" charset="0"/>
              </a:rPr>
              <a:t>Cumplimiento</a:t>
            </a:r>
            <a:r>
              <a:rPr lang="en-US" sz="3200" dirty="0">
                <a:solidFill>
                  <a:schemeClr val="tx1"/>
                </a:solidFill>
                <a:latin typeface="Poppins" panose="00000500000000000000" pitchFamily="2" charset="0"/>
                <a:cs typeface="Poppins" panose="00000500000000000000" pitchFamily="2" charset="0"/>
              </a:rPr>
              <a:t> con </a:t>
            </a:r>
            <a:r>
              <a:rPr lang="en-US" sz="3200" dirty="0" err="1">
                <a:solidFill>
                  <a:schemeClr val="tx1"/>
                </a:solidFill>
                <a:latin typeface="Poppins" panose="00000500000000000000" pitchFamily="2" charset="0"/>
                <a:cs typeface="Poppins" panose="00000500000000000000" pitchFamily="2" charset="0"/>
              </a:rPr>
              <a:t>regulaciones</a:t>
            </a:r>
            <a:r>
              <a:rPr lang="en-US" sz="3200" dirty="0">
                <a:solidFill>
                  <a:schemeClr val="tx1"/>
                </a:solidFill>
                <a:latin typeface="Poppins" panose="00000500000000000000" pitchFamily="2" charset="0"/>
                <a:cs typeface="Poppins" panose="00000500000000000000" pitchFamily="2" charset="0"/>
              </a:rPr>
              <a:t> Federales</a:t>
            </a:r>
          </a:p>
        </p:txBody>
      </p:sp>
      <p:graphicFrame>
        <p:nvGraphicFramePr>
          <p:cNvPr id="3" name="Diagram 2">
            <a:extLst>
              <a:ext uri="{FF2B5EF4-FFF2-40B4-BE49-F238E27FC236}">
                <a16:creationId xmlns:a16="http://schemas.microsoft.com/office/drawing/2014/main" id="{35651F99-DC74-DFF3-C8E1-E0DFCCC8493D}"/>
              </a:ext>
            </a:extLst>
          </p:cNvPr>
          <p:cNvGraphicFramePr/>
          <p:nvPr>
            <p:extLst>
              <p:ext uri="{D42A27DB-BD31-4B8C-83A1-F6EECF244321}">
                <p14:modId xmlns:p14="http://schemas.microsoft.com/office/powerpoint/2010/main" val="561077642"/>
              </p:ext>
            </p:extLst>
          </p:nvPr>
        </p:nvGraphicFramePr>
        <p:xfrm>
          <a:off x="1281023" y="2584655"/>
          <a:ext cx="9325154" cy="385809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718644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AI-generated content may be incorrect.">
            <a:extLst>
              <a:ext uri="{FF2B5EF4-FFF2-40B4-BE49-F238E27FC236}">
                <a16:creationId xmlns:a16="http://schemas.microsoft.com/office/drawing/2014/main" id="{A4F88B70-0647-7D89-1ECF-BE0F52CD063D}"/>
              </a:ext>
            </a:extLst>
          </p:cNvPr>
          <p:cNvPicPr>
            <a:picLocks noChangeAspect="1"/>
          </p:cNvPicPr>
          <p:nvPr/>
        </p:nvPicPr>
        <p:blipFill>
          <a:blip r:embed="rId3"/>
          <a:stretch>
            <a:fillRect/>
          </a:stretch>
        </p:blipFill>
        <p:spPr>
          <a:xfrm>
            <a:off x="0" y="0"/>
            <a:ext cx="12192000" cy="6858000"/>
          </a:xfrm>
          <a:prstGeom prst="rect">
            <a:avLst/>
          </a:prstGeom>
        </p:spPr>
      </p:pic>
      <p:sp>
        <p:nvSpPr>
          <p:cNvPr id="6" name="Title 1">
            <a:extLst>
              <a:ext uri="{FF2B5EF4-FFF2-40B4-BE49-F238E27FC236}">
                <a16:creationId xmlns:a16="http://schemas.microsoft.com/office/drawing/2014/main" id="{FBA2BBFD-AC53-1137-FA49-305F858BD39D}"/>
              </a:ext>
            </a:extLst>
          </p:cNvPr>
          <p:cNvSpPr txBox="1">
            <a:spLocks/>
          </p:cNvSpPr>
          <p:nvPr/>
        </p:nvSpPr>
        <p:spPr>
          <a:xfrm>
            <a:off x="1660751" y="1678982"/>
            <a:ext cx="2774499" cy="701101"/>
          </a:xfrm>
          <a:prstGeom prst="rect">
            <a:avLst/>
          </a:prstGeom>
        </p:spPr>
        <p:txBody>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a:solidFill>
                  <a:schemeClr val="tx1"/>
                </a:solidFill>
              </a:rPr>
              <a:t>Sección</a:t>
            </a:r>
            <a:r>
              <a:rPr lang="en-US" dirty="0">
                <a:solidFill>
                  <a:schemeClr val="tx1"/>
                </a:solidFill>
              </a:rPr>
              <a:t> 3</a:t>
            </a:r>
          </a:p>
        </p:txBody>
      </p:sp>
      <p:sp>
        <p:nvSpPr>
          <p:cNvPr id="7" name="Rectangle 6">
            <a:extLst>
              <a:ext uri="{FF2B5EF4-FFF2-40B4-BE49-F238E27FC236}">
                <a16:creationId xmlns:a16="http://schemas.microsoft.com/office/drawing/2014/main" id="{A39259A2-F0D5-78EA-0420-B1F8E5589CC6}"/>
              </a:ext>
            </a:extLst>
          </p:cNvPr>
          <p:cNvSpPr/>
          <p:nvPr/>
        </p:nvSpPr>
        <p:spPr>
          <a:xfrm>
            <a:off x="731520" y="2769758"/>
            <a:ext cx="4157472" cy="3416320"/>
          </a:xfrm>
          <a:prstGeom prst="rect">
            <a:avLst/>
          </a:prstGeom>
        </p:spPr>
        <p:txBody>
          <a:bodyPr wrap="square">
            <a:spAutoFit/>
          </a:bodyPr>
          <a:lstStyle/>
          <a:p>
            <a:pPr algn="ctr"/>
            <a:r>
              <a:rPr lang="en-US" sz="2400" b="1" dirty="0">
                <a:latin typeface="Century Gothic" panose="020B0502020202020204" pitchFamily="34" charset="0"/>
              </a:rPr>
              <a:t>Sr. Ramón A. Calzada Jiménez</a:t>
            </a:r>
          </a:p>
          <a:p>
            <a:pPr algn="ctr"/>
            <a:endParaRPr lang="en-US" sz="2400" b="1" dirty="0">
              <a:latin typeface="Century Gothic" panose="020B0502020202020204" pitchFamily="34" charset="0"/>
            </a:endParaRPr>
          </a:p>
          <a:p>
            <a:pPr algn="ctr"/>
            <a:r>
              <a:rPr lang="en-US" sz="2400" b="1" dirty="0">
                <a:latin typeface="Century Gothic" panose="020B0502020202020204" pitchFamily="34" charset="0"/>
              </a:rPr>
              <a:t>Director</a:t>
            </a:r>
          </a:p>
          <a:p>
            <a:pPr algn="ctr"/>
            <a:r>
              <a:rPr lang="en-US" sz="2400" b="1" dirty="0">
                <a:latin typeface="Century Gothic" panose="020B0502020202020204" pitchFamily="34" charset="0"/>
              </a:rPr>
              <a:t> </a:t>
            </a:r>
            <a:r>
              <a:rPr lang="en-US" sz="2400" b="1" dirty="0" err="1">
                <a:latin typeface="Century Gothic" panose="020B0502020202020204" pitchFamily="34" charset="0"/>
              </a:rPr>
              <a:t>Negociado</a:t>
            </a:r>
            <a:r>
              <a:rPr lang="en-US" sz="2400" b="1" dirty="0">
                <a:latin typeface="Century Gothic" panose="020B0502020202020204" pitchFamily="34" charset="0"/>
              </a:rPr>
              <a:t> de Servicio de Calidad</a:t>
            </a:r>
          </a:p>
          <a:p>
            <a:pPr algn="ctr"/>
            <a:r>
              <a:rPr lang="en-US" sz="2400" b="1" dirty="0">
                <a:latin typeface="Century Gothic" panose="020B0502020202020204" pitchFamily="34" charset="0"/>
              </a:rPr>
              <a:t> de Vida y </a:t>
            </a:r>
          </a:p>
          <a:p>
            <a:pPr algn="ctr"/>
            <a:r>
              <a:rPr lang="en-US" sz="2400" b="1" dirty="0">
                <a:latin typeface="Century Gothic" panose="020B0502020202020204" pitchFamily="34" charset="0"/>
              </a:rPr>
              <a:t> </a:t>
            </a:r>
            <a:r>
              <a:rPr lang="en-US" sz="2400" b="1" dirty="0" err="1">
                <a:latin typeface="Century Gothic" panose="020B0502020202020204" pitchFamily="34" charset="0"/>
              </a:rPr>
              <a:t>Coordinador</a:t>
            </a:r>
            <a:r>
              <a:rPr lang="en-US" sz="2400" b="1" dirty="0">
                <a:latin typeface="Century Gothic" panose="020B0502020202020204" pitchFamily="34" charset="0"/>
              </a:rPr>
              <a:t> de la </a:t>
            </a:r>
            <a:r>
              <a:rPr lang="en-US" sz="2400" b="1" dirty="0" err="1">
                <a:latin typeface="Century Gothic" panose="020B0502020202020204" pitchFamily="34" charset="0"/>
              </a:rPr>
              <a:t>Sección</a:t>
            </a:r>
            <a:r>
              <a:rPr lang="en-US" sz="2400" b="1" dirty="0">
                <a:latin typeface="Century Gothic" panose="020B0502020202020204" pitchFamily="34" charset="0"/>
              </a:rPr>
              <a:t> 3</a:t>
            </a:r>
          </a:p>
        </p:txBody>
      </p:sp>
      <p:pic>
        <p:nvPicPr>
          <p:cNvPr id="8" name="Picture 7">
            <a:extLst>
              <a:ext uri="{FF2B5EF4-FFF2-40B4-BE49-F238E27FC236}">
                <a16:creationId xmlns:a16="http://schemas.microsoft.com/office/drawing/2014/main" id="{5452D550-42D9-5183-BF20-CC883AEFAF3F}"/>
              </a:ext>
            </a:extLst>
          </p:cNvPr>
          <p:cNvPicPr>
            <a:picLocks noChangeAspect="1"/>
          </p:cNvPicPr>
          <p:nvPr/>
        </p:nvPicPr>
        <p:blipFill>
          <a:blip r:embed="rId4"/>
          <a:stretch>
            <a:fillRect/>
          </a:stretch>
        </p:blipFill>
        <p:spPr>
          <a:xfrm>
            <a:off x="5620512" y="1783166"/>
            <a:ext cx="5252693" cy="4841920"/>
          </a:xfrm>
          <a:prstGeom prst="rect">
            <a:avLst/>
          </a:prstGeom>
          <a:solidFill>
            <a:schemeClr val="bg1"/>
          </a:solidFill>
        </p:spPr>
      </p:pic>
    </p:spTree>
    <p:extLst>
      <p:ext uri="{BB962C8B-B14F-4D97-AF65-F5344CB8AC3E}">
        <p14:creationId xmlns:p14="http://schemas.microsoft.com/office/powerpoint/2010/main" val="1636166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366BA-193C-9FBB-F22D-D16A51F65784}"/>
            </a:ext>
          </a:extLst>
        </p:cNvPr>
        <p:cNvGrpSpPr/>
        <p:nvPr/>
      </p:nvGrpSpPr>
      <p:grpSpPr>
        <a:xfrm>
          <a:off x="0" y="0"/>
          <a:ext cx="0" cy="0"/>
          <a:chOff x="0" y="0"/>
          <a:chExt cx="0" cy="0"/>
        </a:xfrm>
      </p:grpSpPr>
      <p:pic>
        <p:nvPicPr>
          <p:cNvPr id="3" name="Picture 2" descr="A picture containing background pattern&#10;&#10;AI-generated content may be incorrect.">
            <a:extLst>
              <a:ext uri="{FF2B5EF4-FFF2-40B4-BE49-F238E27FC236}">
                <a16:creationId xmlns:a16="http://schemas.microsoft.com/office/drawing/2014/main" id="{8618134E-A870-17F2-F36C-C47EE9F89AB9}"/>
              </a:ext>
            </a:extLst>
          </p:cNvPr>
          <p:cNvPicPr>
            <a:picLocks noChangeAspect="1"/>
          </p:cNvPicPr>
          <p:nvPr/>
        </p:nvPicPr>
        <p:blipFill>
          <a:blip r:embed="rId3"/>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DA7CAF15-5993-F415-C7A8-931F3FA79149}"/>
              </a:ext>
            </a:extLst>
          </p:cNvPr>
          <p:cNvSpPr txBox="1"/>
          <p:nvPr/>
        </p:nvSpPr>
        <p:spPr>
          <a:xfrm>
            <a:off x="3103635" y="2921168"/>
            <a:ext cx="5735783" cy="1015663"/>
          </a:xfrm>
          <a:prstGeom prst="rect">
            <a:avLst/>
          </a:prstGeom>
          <a:noFill/>
        </p:spPr>
        <p:txBody>
          <a:bodyPr wrap="square" rtlCol="0">
            <a:spAutoFit/>
          </a:bodyPr>
          <a:lstStyle/>
          <a:p>
            <a:pPr algn="ctr" defTabSz="1165860" fontAlgn="auto">
              <a:spcBef>
                <a:spcPts val="0"/>
              </a:spcBef>
              <a:spcAft>
                <a:spcPts val="0"/>
              </a:spcAft>
            </a:pPr>
            <a:r>
              <a:rPr lang="en-US" sz="6000" b="1" spc="-191" dirty="0">
                <a:solidFill>
                  <a:srgbClr val="002060"/>
                </a:solidFill>
                <a:latin typeface="Poppins" panose="00000500000000000000" pitchFamily="2" charset="0"/>
                <a:cs typeface="Poppins" panose="00000500000000000000" pitchFamily="2" charset="0"/>
              </a:rPr>
              <a:t>¿Preguntas?</a:t>
            </a:r>
          </a:p>
        </p:txBody>
      </p:sp>
    </p:spTree>
    <p:extLst>
      <p:ext uri="{BB962C8B-B14F-4D97-AF65-F5344CB8AC3E}">
        <p14:creationId xmlns:p14="http://schemas.microsoft.com/office/powerpoint/2010/main" val="187019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D1BD9-39F6-99FF-7BC0-CB38B56FAC72}"/>
            </a:ext>
          </a:extLst>
        </p:cNvPr>
        <p:cNvGrpSpPr/>
        <p:nvPr/>
      </p:nvGrpSpPr>
      <p:grpSpPr>
        <a:xfrm>
          <a:off x="0" y="0"/>
          <a:ext cx="0" cy="0"/>
          <a:chOff x="0" y="0"/>
          <a:chExt cx="0" cy="0"/>
        </a:xfrm>
      </p:grpSpPr>
      <p:pic>
        <p:nvPicPr>
          <p:cNvPr id="3" name="Picture 2" descr="A picture containing background pattern&#10;&#10;AI-generated content may be incorrect.">
            <a:extLst>
              <a:ext uri="{FF2B5EF4-FFF2-40B4-BE49-F238E27FC236}">
                <a16:creationId xmlns:a16="http://schemas.microsoft.com/office/drawing/2014/main" id="{1DC7FF8F-D575-7BDE-3905-0026A8AF7726}"/>
              </a:ext>
            </a:extLst>
          </p:cNvPr>
          <p:cNvPicPr>
            <a:picLocks noChangeAspect="1"/>
          </p:cNvPicPr>
          <p:nvPr/>
        </p:nvPicPr>
        <p:blipFill>
          <a:blip r:embed="rId3"/>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54E72A86-1012-76CC-88B9-C13E4E4E53E1}"/>
              </a:ext>
            </a:extLst>
          </p:cNvPr>
          <p:cNvSpPr txBox="1"/>
          <p:nvPr/>
        </p:nvSpPr>
        <p:spPr>
          <a:xfrm>
            <a:off x="2384367" y="2332507"/>
            <a:ext cx="7423265" cy="3139321"/>
          </a:xfrm>
          <a:prstGeom prst="rect">
            <a:avLst/>
          </a:prstGeom>
          <a:noFill/>
        </p:spPr>
        <p:txBody>
          <a:bodyPr wrap="square" rtlCol="0">
            <a:spAutoFit/>
          </a:bodyPr>
          <a:lstStyle/>
          <a:p>
            <a:pPr algn="ctr"/>
            <a:r>
              <a:rPr lang="en-US" sz="6600" b="1" dirty="0">
                <a:solidFill>
                  <a:srgbClr val="002060"/>
                </a:solidFill>
                <a:latin typeface="Poppins" panose="00000500000000000000" pitchFamily="2" charset="0"/>
                <a:cs typeface="Poppins" panose="00000500000000000000" pitchFamily="2" charset="0"/>
              </a:rPr>
              <a:t>GRACIAS</a:t>
            </a:r>
          </a:p>
          <a:p>
            <a:pPr algn="ctr"/>
            <a:r>
              <a:rPr lang="en-US" sz="6600" b="1" dirty="0">
                <a:solidFill>
                  <a:srgbClr val="002060"/>
                </a:solidFill>
                <a:latin typeface="Poppins" panose="00000500000000000000" pitchFamily="2" charset="0"/>
                <a:cs typeface="Poppins" panose="00000500000000000000" pitchFamily="2" charset="0"/>
              </a:rPr>
              <a:t>  </a:t>
            </a:r>
            <a:r>
              <a:rPr lang="en-US" sz="6600" b="1" dirty="0" err="1">
                <a:solidFill>
                  <a:srgbClr val="002060"/>
                </a:solidFill>
                <a:latin typeface="Poppins" panose="00000500000000000000" pitchFamily="2" charset="0"/>
                <a:cs typeface="Poppins" panose="00000500000000000000" pitchFamily="2" charset="0"/>
              </a:rPr>
              <a:t>por</a:t>
            </a:r>
            <a:r>
              <a:rPr lang="en-US" sz="6600" b="1" dirty="0">
                <a:solidFill>
                  <a:srgbClr val="002060"/>
                </a:solidFill>
                <a:latin typeface="Poppins" panose="00000500000000000000" pitchFamily="2" charset="0"/>
                <a:cs typeface="Poppins" panose="00000500000000000000" pitchFamily="2" charset="0"/>
              </a:rPr>
              <a:t> </a:t>
            </a:r>
            <a:r>
              <a:rPr lang="en-US" sz="6600" b="1" dirty="0" err="1">
                <a:solidFill>
                  <a:srgbClr val="002060"/>
                </a:solidFill>
                <a:latin typeface="Poppins" panose="00000500000000000000" pitchFamily="2" charset="0"/>
                <a:cs typeface="Poppins" panose="00000500000000000000" pitchFamily="2" charset="0"/>
              </a:rPr>
              <a:t>su</a:t>
            </a:r>
            <a:r>
              <a:rPr lang="en-US" sz="6600" b="1" dirty="0">
                <a:solidFill>
                  <a:srgbClr val="002060"/>
                </a:solidFill>
                <a:latin typeface="Poppins" panose="00000500000000000000" pitchFamily="2" charset="0"/>
                <a:cs typeface="Poppins" panose="00000500000000000000" pitchFamily="2" charset="0"/>
              </a:rPr>
              <a:t> </a:t>
            </a:r>
          </a:p>
          <a:p>
            <a:pPr algn="ctr"/>
            <a:r>
              <a:rPr lang="en-US" sz="6600" b="1" dirty="0" err="1">
                <a:solidFill>
                  <a:srgbClr val="002060"/>
                </a:solidFill>
                <a:latin typeface="Poppins" panose="00000500000000000000" pitchFamily="2" charset="0"/>
                <a:cs typeface="Poppins" panose="00000500000000000000" pitchFamily="2" charset="0"/>
              </a:rPr>
              <a:t>participación</a:t>
            </a:r>
            <a:endParaRPr lang="en-US" sz="6600" b="1" dirty="0">
              <a:solidFill>
                <a:srgbClr val="002060"/>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34444842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02E3AC6-523F-CCA8-D217-FCFEF50173B7}"/>
              </a:ext>
            </a:extLst>
          </p:cNvPr>
          <p:cNvPicPr>
            <a:picLocks noChangeAspect="1"/>
          </p:cNvPicPr>
          <p:nvPr/>
        </p:nvPicPr>
        <p:blipFill>
          <a:blip r:embed="rId3"/>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D5477655-2C84-FF2D-0137-BF5E31427DFC}"/>
              </a:ext>
            </a:extLst>
          </p:cNvPr>
          <p:cNvSpPr txBox="1">
            <a:spLocks/>
          </p:cNvSpPr>
          <p:nvPr/>
        </p:nvSpPr>
        <p:spPr>
          <a:xfrm>
            <a:off x="2424848" y="1735726"/>
            <a:ext cx="3531091" cy="706438"/>
          </a:xfrm>
          <a:prstGeom prst="rect">
            <a:avLst/>
          </a:prstGeom>
        </p:spPr>
        <p:txBody>
          <a:bodyPr>
            <a:norm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a:solidFill>
                  <a:schemeClr val="tx1"/>
                </a:solidFill>
                <a:latin typeface="Poppins" panose="00000500000000000000" pitchFamily="2" charset="0"/>
                <a:cs typeface="Poppins" panose="00000500000000000000" pitchFamily="2" charset="0"/>
              </a:rPr>
              <a:t>Bienvenida</a:t>
            </a:r>
          </a:p>
        </p:txBody>
      </p:sp>
      <p:sp>
        <p:nvSpPr>
          <p:cNvPr id="6" name="Content Placeholder 2">
            <a:extLst>
              <a:ext uri="{FF2B5EF4-FFF2-40B4-BE49-F238E27FC236}">
                <a16:creationId xmlns:a16="http://schemas.microsoft.com/office/drawing/2014/main" id="{83C09AD3-04B7-E34F-E97E-B9DF1CFB2F25}"/>
              </a:ext>
            </a:extLst>
          </p:cNvPr>
          <p:cNvSpPr txBox="1">
            <a:spLocks/>
          </p:cNvSpPr>
          <p:nvPr/>
        </p:nvSpPr>
        <p:spPr>
          <a:xfrm>
            <a:off x="996746" y="2559693"/>
            <a:ext cx="6118157" cy="1620421"/>
          </a:xfrm>
          <a:prstGeom prst="rect">
            <a:avLst/>
          </a:prstGeom>
        </p:spPr>
        <p:txBody>
          <a:bodyPr>
            <a:noAutofit/>
          </a:bodyPr>
          <a:lst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a:lstStyle>
          <a:p>
            <a:pPr marL="0" indent="0" algn="ctr">
              <a:buFont typeface="Wingdings 2" charset="2"/>
              <a:buNone/>
            </a:pPr>
            <a:r>
              <a:rPr lang="en-US" sz="1600" dirty="0">
                <a:latin typeface="Poppins" panose="00000500000000000000" pitchFamily="2" charset="0"/>
                <a:cs typeface="Poppins" panose="00000500000000000000" pitchFamily="2" charset="0"/>
              </a:rPr>
              <a:t>En </a:t>
            </a:r>
            <a:r>
              <a:rPr lang="en-US" sz="1600" dirty="0" err="1">
                <a:latin typeface="Poppins" panose="00000500000000000000" pitchFamily="2" charset="0"/>
                <a:cs typeface="Poppins" panose="00000500000000000000" pitchFamily="2" charset="0"/>
              </a:rPr>
              <a:t>nombre</a:t>
            </a:r>
            <a:r>
              <a:rPr lang="en-US" sz="1600" dirty="0">
                <a:latin typeface="Poppins" panose="00000500000000000000" pitchFamily="2" charset="0"/>
                <a:cs typeface="Poppins" panose="00000500000000000000" pitchFamily="2" charset="0"/>
              </a:rPr>
              <a:t> de la Secretaria del Departamento de la Vivienda, Hon. </a:t>
            </a:r>
            <a:r>
              <a:rPr lang="en-US" sz="1600" dirty="0" err="1">
                <a:latin typeface="Poppins" panose="00000500000000000000" pitchFamily="2" charset="0"/>
                <a:cs typeface="Poppins" panose="00000500000000000000" pitchFamily="2" charset="0"/>
              </a:rPr>
              <a:t>Ciari</a:t>
            </a:r>
            <a:r>
              <a:rPr lang="en-US" sz="1600" dirty="0">
                <a:latin typeface="Poppins" panose="00000500000000000000" pitchFamily="2" charset="0"/>
                <a:cs typeface="Poppins" panose="00000500000000000000" pitchFamily="2" charset="0"/>
              </a:rPr>
              <a:t> Pérez Peña y del Sr. Juan A. Rosario Hernández, </a:t>
            </a:r>
            <a:r>
              <a:rPr lang="en-US" sz="1600" dirty="0" err="1">
                <a:latin typeface="Poppins" panose="00000500000000000000" pitchFamily="2" charset="0"/>
                <a:cs typeface="Poppins" panose="00000500000000000000" pitchFamily="2" charset="0"/>
              </a:rPr>
              <a:t>Administrador</a:t>
            </a:r>
            <a:r>
              <a:rPr lang="en-US" sz="1600" dirty="0">
                <a:latin typeface="Poppins" panose="00000500000000000000" pitchFamily="2" charset="0"/>
                <a:cs typeface="Poppins" panose="00000500000000000000" pitchFamily="2" charset="0"/>
              </a:rPr>
              <a:t> de </a:t>
            </a:r>
            <a:r>
              <a:rPr lang="en-US" sz="1600" dirty="0" err="1">
                <a:latin typeface="Poppins" panose="00000500000000000000" pitchFamily="2" charset="0"/>
                <a:cs typeface="Poppins" panose="00000500000000000000" pitchFamily="2" charset="0"/>
              </a:rPr>
              <a:t>Vivenda</a:t>
            </a:r>
            <a:r>
              <a:rPr lang="en-US" sz="1600" dirty="0">
                <a:latin typeface="Poppins" panose="00000500000000000000" pitchFamily="2" charset="0"/>
                <a:cs typeface="Poppins" panose="00000500000000000000" pitchFamily="2" charset="0"/>
              </a:rPr>
              <a:t> Pública  y de </a:t>
            </a:r>
            <a:r>
              <a:rPr lang="en-US" sz="1600" dirty="0" err="1">
                <a:latin typeface="Poppins" panose="00000500000000000000" pitchFamily="2" charset="0"/>
                <a:cs typeface="Poppins" panose="00000500000000000000" pitchFamily="2" charset="0"/>
              </a:rPr>
              <a:t>esta</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servidora</a:t>
            </a:r>
            <a:r>
              <a:rPr lang="en-US" sz="1600" dirty="0">
                <a:latin typeface="Poppins" panose="00000500000000000000" pitchFamily="2" charset="0"/>
                <a:cs typeface="Poppins" panose="00000500000000000000" pitchFamily="2" charset="0"/>
              </a:rPr>
              <a:t> Maritza de la Cruz Hiraldo,  </a:t>
            </a:r>
            <a:r>
              <a:rPr lang="en-US" sz="1600" dirty="0" err="1">
                <a:latin typeface="Poppins" panose="00000500000000000000" pitchFamily="2" charset="0"/>
                <a:cs typeface="Poppins" panose="00000500000000000000" pitchFamily="2" charset="0"/>
              </a:rPr>
              <a:t>Oficial</a:t>
            </a:r>
            <a:r>
              <a:rPr lang="en-US" sz="1600" dirty="0">
                <a:latin typeface="Poppins" panose="00000500000000000000" pitchFamily="2" charset="0"/>
                <a:cs typeface="Poppins" panose="00000500000000000000" pitchFamily="2" charset="0"/>
              </a:rPr>
              <a:t> de </a:t>
            </a:r>
            <a:r>
              <a:rPr lang="en-US" sz="1600" dirty="0" err="1">
                <a:latin typeface="Poppins" panose="00000500000000000000" pitchFamily="2" charset="0"/>
                <a:cs typeface="Poppins" panose="00000500000000000000" pitchFamily="2" charset="0"/>
              </a:rPr>
              <a:t>Contratos</a:t>
            </a:r>
            <a:r>
              <a:rPr lang="en-US" sz="1600" dirty="0">
                <a:latin typeface="Poppins" panose="00000500000000000000" pitchFamily="2" charset="0"/>
                <a:cs typeface="Poppins" panose="00000500000000000000" pitchFamily="2" charset="0"/>
              </a:rPr>
              <a:t>, le </a:t>
            </a:r>
            <a:r>
              <a:rPr lang="en-US" sz="1600" dirty="0" err="1">
                <a:latin typeface="Poppins" panose="00000500000000000000" pitchFamily="2" charset="0"/>
                <a:cs typeface="Poppins" panose="00000500000000000000" pitchFamily="2" charset="0"/>
              </a:rPr>
              <a:t>damos</a:t>
            </a:r>
            <a:r>
              <a:rPr lang="en-US" sz="1600" dirty="0">
                <a:latin typeface="Poppins" panose="00000500000000000000" pitchFamily="2" charset="0"/>
                <a:cs typeface="Poppins" panose="00000500000000000000" pitchFamily="2" charset="0"/>
              </a:rPr>
              <a:t> la mas cordial </a:t>
            </a:r>
            <a:r>
              <a:rPr lang="en-US" sz="1600" dirty="0" err="1">
                <a:latin typeface="Poppins" panose="00000500000000000000" pitchFamily="2" charset="0"/>
                <a:cs typeface="Poppins" panose="00000500000000000000" pitchFamily="2" charset="0"/>
              </a:rPr>
              <a:t>bienvenida</a:t>
            </a:r>
            <a:r>
              <a:rPr lang="en-US" sz="1600" dirty="0">
                <a:latin typeface="Poppins" panose="00000500000000000000" pitchFamily="2" charset="0"/>
                <a:cs typeface="Poppins" panose="00000500000000000000" pitchFamily="2" charset="0"/>
              </a:rPr>
              <a:t> a </a:t>
            </a:r>
            <a:r>
              <a:rPr lang="en-US" sz="1600" dirty="0" err="1">
                <a:latin typeface="Poppins" panose="00000500000000000000" pitchFamily="2" charset="0"/>
                <a:cs typeface="Poppins" panose="00000500000000000000" pitchFamily="2" charset="0"/>
              </a:rPr>
              <a:t>esta</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subasta</a:t>
            </a:r>
            <a:r>
              <a:rPr lang="en-US" sz="1600" dirty="0">
                <a:latin typeface="Poppins" panose="00000500000000000000" pitchFamily="2" charset="0"/>
                <a:cs typeface="Poppins" panose="00000500000000000000" pitchFamily="2" charset="0"/>
              </a:rPr>
              <a:t>.</a:t>
            </a:r>
          </a:p>
        </p:txBody>
      </p:sp>
      <p:sp>
        <p:nvSpPr>
          <p:cNvPr id="7" name="TextBox 6">
            <a:extLst>
              <a:ext uri="{FF2B5EF4-FFF2-40B4-BE49-F238E27FC236}">
                <a16:creationId xmlns:a16="http://schemas.microsoft.com/office/drawing/2014/main" id="{00A4609D-E9D0-DB27-DA98-802148808EBD}"/>
              </a:ext>
            </a:extLst>
          </p:cNvPr>
          <p:cNvSpPr txBox="1"/>
          <p:nvPr/>
        </p:nvSpPr>
        <p:spPr>
          <a:xfrm>
            <a:off x="996746" y="4415173"/>
            <a:ext cx="5958532" cy="1323439"/>
          </a:xfrm>
          <a:prstGeom prst="rect">
            <a:avLst/>
          </a:prstGeom>
          <a:noFill/>
        </p:spPr>
        <p:txBody>
          <a:bodyPr wrap="square">
            <a:spAutoFit/>
          </a:bodyPr>
          <a:lstStyle/>
          <a:p>
            <a:pPr algn="ctr"/>
            <a:r>
              <a:rPr lang="en-US" sz="1600" dirty="0">
                <a:latin typeface="Poppins" panose="00000500000000000000" pitchFamily="2" charset="0"/>
                <a:cs typeface="Poppins" panose="00000500000000000000" pitchFamily="2" charset="0"/>
              </a:rPr>
              <a:t>Hoy martes 15 de </a:t>
            </a:r>
            <a:r>
              <a:rPr lang="en-US" sz="1600" dirty="0" err="1">
                <a:latin typeface="Poppins" panose="00000500000000000000" pitchFamily="2" charset="0"/>
                <a:cs typeface="Poppins" panose="00000500000000000000" pitchFamily="2" charset="0"/>
              </a:rPr>
              <a:t>julio</a:t>
            </a:r>
            <a:r>
              <a:rPr lang="en-US" sz="1600" dirty="0">
                <a:latin typeface="Poppins" panose="00000500000000000000" pitchFamily="2" charset="0"/>
                <a:cs typeface="Poppins" panose="00000500000000000000" pitchFamily="2" charset="0"/>
              </a:rPr>
              <a:t> de 2025 a las 10:00 a.m., </a:t>
            </a:r>
            <a:r>
              <a:rPr lang="en-US" sz="1600" dirty="0" err="1">
                <a:latin typeface="Poppins" panose="00000500000000000000" pitchFamily="2" charset="0"/>
                <a:cs typeface="Poppins" panose="00000500000000000000" pitchFamily="2" charset="0"/>
              </a:rPr>
              <a:t>vamos</a:t>
            </a:r>
            <a:r>
              <a:rPr lang="en-US" sz="1600" dirty="0">
                <a:latin typeface="Poppins" panose="00000500000000000000" pitchFamily="2" charset="0"/>
                <a:cs typeface="Poppins" panose="00000500000000000000" pitchFamily="2" charset="0"/>
              </a:rPr>
              <a:t> a </a:t>
            </a:r>
            <a:r>
              <a:rPr lang="en-US" sz="1600" dirty="0" err="1">
                <a:latin typeface="Poppins" panose="00000500000000000000" pitchFamily="2" charset="0"/>
                <a:cs typeface="Poppins" panose="00000500000000000000" pitchFamily="2" charset="0"/>
              </a:rPr>
              <a:t>dar</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comienzo</a:t>
            </a:r>
            <a:r>
              <a:rPr lang="en-US" sz="1600" dirty="0">
                <a:latin typeface="Poppins" panose="00000500000000000000" pitchFamily="2" charset="0"/>
                <a:cs typeface="Poppins" panose="00000500000000000000" pitchFamily="2" charset="0"/>
              </a:rPr>
              <a:t> a la </a:t>
            </a:r>
            <a:r>
              <a:rPr lang="en-US" sz="1600" dirty="0" err="1">
                <a:latin typeface="Poppins" panose="00000500000000000000" pitchFamily="2" charset="0"/>
                <a:cs typeface="Poppins" panose="00000500000000000000" pitchFamily="2" charset="0"/>
              </a:rPr>
              <a:t>reunión</a:t>
            </a:r>
            <a:r>
              <a:rPr lang="en-US" sz="1600" dirty="0">
                <a:latin typeface="Poppins" panose="00000500000000000000" pitchFamily="2" charset="0"/>
                <a:cs typeface="Poppins" panose="00000500000000000000" pitchFamily="2" charset="0"/>
              </a:rPr>
              <a:t> Pre-</a:t>
            </a:r>
            <a:r>
              <a:rPr lang="en-US" sz="1600" dirty="0" err="1">
                <a:latin typeface="Poppins" panose="00000500000000000000" pitchFamily="2" charset="0"/>
                <a:cs typeface="Poppins" panose="00000500000000000000" pitchFamily="2" charset="0"/>
              </a:rPr>
              <a:t>Subasta</a:t>
            </a:r>
            <a:r>
              <a:rPr lang="en-US" sz="1600" dirty="0">
                <a:latin typeface="Poppins" panose="00000500000000000000" pitchFamily="2" charset="0"/>
                <a:cs typeface="Poppins" panose="00000500000000000000" pitchFamily="2" charset="0"/>
              </a:rPr>
              <a:t> para la </a:t>
            </a:r>
            <a:r>
              <a:rPr lang="en-US" sz="1600" dirty="0" err="1">
                <a:latin typeface="Poppins" panose="00000500000000000000" pitchFamily="2" charset="0"/>
                <a:cs typeface="Poppins" panose="00000500000000000000" pitchFamily="2" charset="0"/>
              </a:rPr>
              <a:t>Evaluación</a:t>
            </a:r>
            <a:r>
              <a:rPr lang="en-US" sz="1600" dirty="0">
                <a:latin typeface="Poppins" panose="00000500000000000000" pitchFamily="2" charset="0"/>
                <a:cs typeface="Poppins" panose="00000500000000000000" pitchFamily="2" charset="0"/>
              </a:rPr>
              <a:t> de </a:t>
            </a:r>
            <a:r>
              <a:rPr lang="en-US" sz="1600" dirty="0" err="1">
                <a:latin typeface="Poppins" panose="00000500000000000000" pitchFamily="2" charset="0"/>
                <a:cs typeface="Poppins" panose="00000500000000000000" pitchFamily="2" charset="0"/>
              </a:rPr>
              <a:t>Necesidades</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físicas</a:t>
            </a:r>
            <a:r>
              <a:rPr lang="en-US" sz="1600" dirty="0">
                <a:latin typeface="Poppins" panose="00000500000000000000" pitchFamily="2" charset="0"/>
                <a:cs typeface="Poppins" panose="00000500000000000000" pitchFamily="2" charset="0"/>
              </a:rPr>
              <a:t> para la </a:t>
            </a:r>
            <a:r>
              <a:rPr lang="en-US" sz="1600" dirty="0" err="1">
                <a:latin typeface="Poppins" panose="00000500000000000000" pitchFamily="2" charset="0"/>
                <a:cs typeface="Poppins" panose="00000500000000000000" pitchFamily="2" charset="0"/>
              </a:rPr>
              <a:t>Auditoría</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Enérgetica</a:t>
            </a:r>
            <a:r>
              <a:rPr lang="en-US" sz="1600" dirty="0">
                <a:latin typeface="Poppins" panose="00000500000000000000" pitchFamily="2" charset="0"/>
                <a:cs typeface="Poppins" panose="00000500000000000000" pitchFamily="2" charset="0"/>
              </a:rPr>
              <a:t> para </a:t>
            </a:r>
            <a:r>
              <a:rPr lang="en-US" sz="1600" dirty="0" err="1">
                <a:latin typeface="Poppins" panose="00000500000000000000" pitchFamily="2" charset="0"/>
                <a:cs typeface="Poppins" panose="00000500000000000000" pitchFamily="2" charset="0"/>
              </a:rPr>
              <a:t>los</a:t>
            </a:r>
            <a:r>
              <a:rPr lang="en-US" sz="1600" dirty="0">
                <a:latin typeface="Poppins" panose="00000500000000000000" pitchFamily="2" charset="0"/>
                <a:cs typeface="Poppins" panose="00000500000000000000" pitchFamily="2" charset="0"/>
              </a:rPr>
              <a:t> </a:t>
            </a:r>
            <a:r>
              <a:rPr lang="en-US" sz="1600" dirty="0" err="1">
                <a:latin typeface="Poppins" panose="00000500000000000000" pitchFamily="2" charset="0"/>
                <a:cs typeface="Poppins" panose="00000500000000000000" pitchFamily="2" charset="0"/>
              </a:rPr>
              <a:t>proyectos</a:t>
            </a:r>
            <a:r>
              <a:rPr lang="en-US" sz="1600" dirty="0">
                <a:latin typeface="Poppins" panose="00000500000000000000" pitchFamily="2" charset="0"/>
                <a:cs typeface="Poppins" panose="00000500000000000000" pitchFamily="2" charset="0"/>
              </a:rPr>
              <a:t> de la Administración de Vivienda Pública.</a:t>
            </a:r>
          </a:p>
        </p:txBody>
      </p:sp>
      <p:pic>
        <p:nvPicPr>
          <p:cNvPr id="10" name="Picture 9">
            <a:extLst>
              <a:ext uri="{FF2B5EF4-FFF2-40B4-BE49-F238E27FC236}">
                <a16:creationId xmlns:a16="http://schemas.microsoft.com/office/drawing/2014/main" id="{2C69C26B-A1E3-69DD-81FB-44FF5C41617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1987" y="235271"/>
            <a:ext cx="2653030" cy="1111844"/>
          </a:xfrm>
          <a:prstGeom prst="rect">
            <a:avLst/>
          </a:prstGeom>
          <a:noFill/>
        </p:spPr>
      </p:pic>
    </p:spTree>
    <p:extLst>
      <p:ext uri="{BB962C8B-B14F-4D97-AF65-F5344CB8AC3E}">
        <p14:creationId xmlns:p14="http://schemas.microsoft.com/office/powerpoint/2010/main" val="12105149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background pattern&#10;&#10;AI-generated content may be incorrect.">
            <a:extLst>
              <a:ext uri="{FF2B5EF4-FFF2-40B4-BE49-F238E27FC236}">
                <a16:creationId xmlns:a16="http://schemas.microsoft.com/office/drawing/2014/main" id="{CAB91B37-A872-A054-31F3-E7A62A802447}"/>
              </a:ext>
            </a:extLst>
          </p:cNvPr>
          <p:cNvPicPr>
            <a:picLocks noChangeAspect="1"/>
          </p:cNvPicPr>
          <p:nvPr/>
        </p:nvPicPr>
        <p:blipFill>
          <a:blip r:embed="rId3"/>
          <a:stretch>
            <a:fill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C280D90A-A594-7723-3BFA-D365E688EB8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5607" y="216694"/>
            <a:ext cx="2462175" cy="1113387"/>
          </a:xfrm>
          <a:prstGeom prst="rect">
            <a:avLst/>
          </a:prstGeom>
          <a:noFill/>
        </p:spPr>
      </p:pic>
      <p:pic>
        <p:nvPicPr>
          <p:cNvPr id="5" name="Picture 4" descr="A picture containing background pattern&#10;&#10;AI-generated content may be incorrect.">
            <a:extLst>
              <a:ext uri="{FF2B5EF4-FFF2-40B4-BE49-F238E27FC236}">
                <a16:creationId xmlns:a16="http://schemas.microsoft.com/office/drawing/2014/main" id="{C7557B31-3BAA-42D8-B502-5A3D72201787}"/>
              </a:ext>
            </a:extLst>
          </p:cNvPr>
          <p:cNvPicPr>
            <a:picLocks noChangeAspect="1"/>
          </p:cNvPicPr>
          <p:nvPr/>
        </p:nvPicPr>
        <p:blipFill>
          <a:blip r:embed="rId3"/>
          <a:stretch>
            <a:fillRect/>
          </a:stretch>
        </p:blipFill>
        <p:spPr>
          <a:xfrm>
            <a:off x="-2" y="0"/>
            <a:ext cx="12192000" cy="6312532"/>
          </a:xfrm>
          <a:prstGeom prst="rect">
            <a:avLst/>
          </a:prstGeom>
        </p:spPr>
      </p:pic>
      <p:sp>
        <p:nvSpPr>
          <p:cNvPr id="9" name="Title 1">
            <a:extLst>
              <a:ext uri="{FF2B5EF4-FFF2-40B4-BE49-F238E27FC236}">
                <a16:creationId xmlns:a16="http://schemas.microsoft.com/office/drawing/2014/main" id="{E1AA7307-E578-82F8-C153-77DED46ADE62}"/>
              </a:ext>
            </a:extLst>
          </p:cNvPr>
          <p:cNvSpPr txBox="1">
            <a:spLocks/>
          </p:cNvSpPr>
          <p:nvPr/>
        </p:nvSpPr>
        <p:spPr>
          <a:xfrm>
            <a:off x="3988526" y="1631903"/>
            <a:ext cx="3763412" cy="532486"/>
          </a:xfrm>
          <a:prstGeom prst="rect">
            <a:avLst/>
          </a:prstGeom>
        </p:spPr>
        <p:txBody>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solidFill>
                  <a:schemeClr val="tx1"/>
                </a:solidFill>
                <a:latin typeface="Poppins" panose="00000500000000000000" pitchFamily="2" charset="0"/>
                <a:cs typeface="Poppins" panose="00000500000000000000" pitchFamily="2" charset="0"/>
              </a:rPr>
              <a:t>Presentación</a:t>
            </a:r>
          </a:p>
        </p:txBody>
      </p:sp>
      <p:graphicFrame>
        <p:nvGraphicFramePr>
          <p:cNvPr id="10" name="Content Placeholder 2">
            <a:extLst>
              <a:ext uri="{FF2B5EF4-FFF2-40B4-BE49-F238E27FC236}">
                <a16:creationId xmlns:a16="http://schemas.microsoft.com/office/drawing/2014/main" id="{18BC6F00-32A2-C734-E8ED-803FC11F5D95}"/>
              </a:ext>
            </a:extLst>
          </p:cNvPr>
          <p:cNvGraphicFramePr>
            <a:graphicFrameLocks/>
          </p:cNvGraphicFramePr>
          <p:nvPr>
            <p:extLst>
              <p:ext uri="{D42A27DB-BD31-4B8C-83A1-F6EECF244321}">
                <p14:modId xmlns:p14="http://schemas.microsoft.com/office/powerpoint/2010/main" val="2696413628"/>
              </p:ext>
            </p:extLst>
          </p:nvPr>
        </p:nvGraphicFramePr>
        <p:xfrm>
          <a:off x="630642" y="2283764"/>
          <a:ext cx="10930711" cy="390939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658942087"/>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background pattern&#10;&#10;AI-generated content may be incorrect.">
            <a:extLst>
              <a:ext uri="{FF2B5EF4-FFF2-40B4-BE49-F238E27FC236}">
                <a16:creationId xmlns:a16="http://schemas.microsoft.com/office/drawing/2014/main" id="{B4324A78-7444-9810-D810-37200A8FD6C5}"/>
              </a:ext>
            </a:extLst>
          </p:cNvPr>
          <p:cNvPicPr>
            <a:picLocks noChangeAspect="1"/>
          </p:cNvPicPr>
          <p:nvPr/>
        </p:nvPicPr>
        <p:blipFill>
          <a:blip r:embed="rId3"/>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38CFAB07-9026-3E9C-EA23-19F1DD9AFD02}"/>
              </a:ext>
            </a:extLst>
          </p:cNvPr>
          <p:cNvSpPr txBox="1">
            <a:spLocks/>
          </p:cNvSpPr>
          <p:nvPr/>
        </p:nvSpPr>
        <p:spPr>
          <a:xfrm>
            <a:off x="3004458" y="1754823"/>
            <a:ext cx="5968452" cy="655608"/>
          </a:xfrm>
          <a:prstGeom prst="rect">
            <a:avLst/>
          </a:prstGeom>
        </p:spPr>
        <p:txBody>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solidFill>
                  <a:schemeClr val="tx1"/>
                </a:solidFill>
                <a:latin typeface="Poppins" panose="00000500000000000000" pitchFamily="2" charset="0"/>
                <a:cs typeface="Poppins" panose="00000500000000000000" pitchFamily="2" charset="0"/>
              </a:rPr>
              <a:t>Asistencia y </a:t>
            </a:r>
            <a:r>
              <a:rPr lang="en-US" dirty="0" err="1">
                <a:solidFill>
                  <a:schemeClr val="tx1"/>
                </a:solidFill>
                <a:latin typeface="Poppins" panose="00000500000000000000" pitchFamily="2" charset="0"/>
                <a:cs typeface="Poppins" panose="00000500000000000000" pitchFamily="2" charset="0"/>
              </a:rPr>
              <a:t>Registro</a:t>
            </a:r>
            <a:endParaRPr lang="en-US" dirty="0">
              <a:solidFill>
                <a:schemeClr val="tx1"/>
              </a:solidFill>
              <a:latin typeface="Poppins" panose="00000500000000000000" pitchFamily="2" charset="0"/>
              <a:cs typeface="Poppins" panose="00000500000000000000" pitchFamily="2" charset="0"/>
            </a:endParaRPr>
          </a:p>
        </p:txBody>
      </p:sp>
      <p:graphicFrame>
        <p:nvGraphicFramePr>
          <p:cNvPr id="5" name="Diagram 4">
            <a:extLst>
              <a:ext uri="{FF2B5EF4-FFF2-40B4-BE49-F238E27FC236}">
                <a16:creationId xmlns:a16="http://schemas.microsoft.com/office/drawing/2014/main" id="{DD017405-03F6-BCF0-C73A-3B1A8B830FCA}"/>
              </a:ext>
            </a:extLst>
          </p:cNvPr>
          <p:cNvGraphicFramePr/>
          <p:nvPr>
            <p:extLst>
              <p:ext uri="{D42A27DB-BD31-4B8C-83A1-F6EECF244321}">
                <p14:modId xmlns:p14="http://schemas.microsoft.com/office/powerpoint/2010/main" val="4266860736"/>
              </p:ext>
            </p:extLst>
          </p:nvPr>
        </p:nvGraphicFramePr>
        <p:xfrm>
          <a:off x="1181818" y="2622431"/>
          <a:ext cx="9730597" cy="327803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6043090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descr="A picture containing background pattern&#10;&#10;AI-generated content may be incorrect.">
            <a:extLst>
              <a:ext uri="{FF2B5EF4-FFF2-40B4-BE49-F238E27FC236}">
                <a16:creationId xmlns:a16="http://schemas.microsoft.com/office/drawing/2014/main" id="{EAE76504-5171-A117-3CEF-4464B6A0EEC5}"/>
              </a:ext>
            </a:extLst>
          </p:cNvPr>
          <p:cNvPicPr>
            <a:picLocks noChangeAspect="1"/>
          </p:cNvPicPr>
          <p:nvPr/>
        </p:nvPicPr>
        <p:blipFill>
          <a:blip r:embed="rId3"/>
          <a:srcRect/>
          <a:stretch>
            <a:fillRect/>
          </a:stretch>
        </p:blipFill>
        <p:spPr>
          <a:xfrm>
            <a:off x="20" y="10"/>
            <a:ext cx="12191980" cy="6857990"/>
          </a:xfrm>
          <a:prstGeom prst="rect">
            <a:avLst/>
          </a:prstGeom>
        </p:spPr>
      </p:pic>
      <p:sp>
        <p:nvSpPr>
          <p:cNvPr id="6" name="Title 1">
            <a:extLst>
              <a:ext uri="{FF2B5EF4-FFF2-40B4-BE49-F238E27FC236}">
                <a16:creationId xmlns:a16="http://schemas.microsoft.com/office/drawing/2014/main" id="{3614995F-BE8B-4B4D-D8DD-F3411CD85028}"/>
              </a:ext>
            </a:extLst>
          </p:cNvPr>
          <p:cNvSpPr txBox="1">
            <a:spLocks/>
          </p:cNvSpPr>
          <p:nvPr/>
        </p:nvSpPr>
        <p:spPr>
          <a:xfrm>
            <a:off x="2499360" y="1698480"/>
            <a:ext cx="6574971" cy="645489"/>
          </a:xfrm>
          <a:prstGeom prst="rect">
            <a:avLst/>
          </a:prstGeom>
        </p:spPr>
        <p:txBody>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Aft>
                <a:spcPts val="600"/>
              </a:spcAft>
            </a:pPr>
            <a:r>
              <a:rPr lang="en-US" dirty="0" err="1">
                <a:solidFill>
                  <a:schemeClr val="tx1"/>
                </a:solidFill>
                <a:latin typeface="Poppins" panose="00000500000000000000" pitchFamily="2" charset="0"/>
                <a:cs typeface="Poppins" panose="00000500000000000000" pitchFamily="2" charset="0"/>
              </a:rPr>
              <a:t>Instrucciones</a:t>
            </a:r>
            <a:r>
              <a:rPr lang="en-US" dirty="0">
                <a:solidFill>
                  <a:schemeClr val="tx1"/>
                </a:solidFill>
                <a:latin typeface="Poppins" panose="00000500000000000000" pitchFamily="2" charset="0"/>
                <a:cs typeface="Poppins" panose="00000500000000000000" pitchFamily="2" charset="0"/>
              </a:rPr>
              <a:t> Generales</a:t>
            </a:r>
          </a:p>
        </p:txBody>
      </p:sp>
      <p:graphicFrame>
        <p:nvGraphicFramePr>
          <p:cNvPr id="13" name="TextBox 10">
            <a:extLst>
              <a:ext uri="{FF2B5EF4-FFF2-40B4-BE49-F238E27FC236}">
                <a16:creationId xmlns:a16="http://schemas.microsoft.com/office/drawing/2014/main" id="{06825EEF-765C-65BD-4009-2FE63606B753}"/>
              </a:ext>
            </a:extLst>
          </p:cNvPr>
          <p:cNvGraphicFramePr/>
          <p:nvPr>
            <p:extLst>
              <p:ext uri="{D42A27DB-BD31-4B8C-83A1-F6EECF244321}">
                <p14:modId xmlns:p14="http://schemas.microsoft.com/office/powerpoint/2010/main" val="2647199015"/>
              </p:ext>
            </p:extLst>
          </p:nvPr>
        </p:nvGraphicFramePr>
        <p:xfrm>
          <a:off x="1262662" y="2568126"/>
          <a:ext cx="9213668" cy="364889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81581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background pattern&#10;&#10;AI-generated content may be incorrect.">
            <a:extLst>
              <a:ext uri="{FF2B5EF4-FFF2-40B4-BE49-F238E27FC236}">
                <a16:creationId xmlns:a16="http://schemas.microsoft.com/office/drawing/2014/main" id="{E5948CF8-7048-A13C-2C24-5B8CD530B811}"/>
              </a:ext>
            </a:extLst>
          </p:cNvPr>
          <p:cNvPicPr>
            <a:picLocks noChangeAspect="1"/>
          </p:cNvPicPr>
          <p:nvPr/>
        </p:nvPicPr>
        <p:blipFill>
          <a:blip r:embed="rId3"/>
          <a:stretch>
            <a:fillRect/>
          </a:stretch>
        </p:blipFill>
        <p:spPr>
          <a:xfrm>
            <a:off x="0" y="0"/>
            <a:ext cx="12192000" cy="6858000"/>
          </a:xfrm>
          <a:prstGeom prst="rect">
            <a:avLst/>
          </a:prstGeom>
        </p:spPr>
      </p:pic>
      <p:sp>
        <p:nvSpPr>
          <p:cNvPr id="7" name="Title 1">
            <a:extLst>
              <a:ext uri="{FF2B5EF4-FFF2-40B4-BE49-F238E27FC236}">
                <a16:creationId xmlns:a16="http://schemas.microsoft.com/office/drawing/2014/main" id="{F82E3F2D-BFBA-4904-CEB2-24E03DF426FE}"/>
              </a:ext>
            </a:extLst>
          </p:cNvPr>
          <p:cNvSpPr txBox="1">
            <a:spLocks/>
          </p:cNvSpPr>
          <p:nvPr/>
        </p:nvSpPr>
        <p:spPr>
          <a:xfrm>
            <a:off x="3375677" y="1708030"/>
            <a:ext cx="5440645" cy="698740"/>
          </a:xfrm>
          <a:prstGeom prst="rect">
            <a:avLst/>
          </a:prstGeom>
        </p:spPr>
        <p:txBody>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err="1">
                <a:solidFill>
                  <a:schemeClr val="tx1"/>
                </a:solidFill>
                <a:latin typeface="Poppins" panose="00000500000000000000" pitchFamily="2" charset="0"/>
                <a:cs typeface="Poppins" panose="00000500000000000000" pitchFamily="2" charset="0"/>
              </a:rPr>
              <a:t>Fechas</a:t>
            </a:r>
            <a:r>
              <a:rPr lang="en-US" dirty="0">
                <a:solidFill>
                  <a:schemeClr val="tx1"/>
                </a:solidFill>
                <a:latin typeface="Poppins" panose="00000500000000000000" pitchFamily="2" charset="0"/>
                <a:cs typeface="Poppins" panose="00000500000000000000" pitchFamily="2" charset="0"/>
              </a:rPr>
              <a:t> </a:t>
            </a:r>
            <a:r>
              <a:rPr lang="en-US" dirty="0" err="1">
                <a:solidFill>
                  <a:schemeClr val="tx1"/>
                </a:solidFill>
                <a:latin typeface="Poppins" panose="00000500000000000000" pitchFamily="2" charset="0"/>
                <a:cs typeface="Poppins" panose="00000500000000000000" pitchFamily="2" charset="0"/>
              </a:rPr>
              <a:t>importantes</a:t>
            </a:r>
            <a:endParaRPr lang="en-US" dirty="0">
              <a:solidFill>
                <a:schemeClr val="tx1"/>
              </a:solidFill>
              <a:latin typeface="Poppins" panose="00000500000000000000" pitchFamily="2" charset="0"/>
              <a:cs typeface="Poppins" panose="00000500000000000000" pitchFamily="2" charset="0"/>
            </a:endParaRPr>
          </a:p>
        </p:txBody>
      </p:sp>
      <p:graphicFrame>
        <p:nvGraphicFramePr>
          <p:cNvPr id="2" name="Table 1">
            <a:extLst>
              <a:ext uri="{FF2B5EF4-FFF2-40B4-BE49-F238E27FC236}">
                <a16:creationId xmlns:a16="http://schemas.microsoft.com/office/drawing/2014/main" id="{4702117E-AE1B-C16D-0A04-920F33BB44B2}"/>
              </a:ext>
            </a:extLst>
          </p:cNvPr>
          <p:cNvGraphicFramePr>
            <a:graphicFrameLocks noGrp="1"/>
          </p:cNvGraphicFramePr>
          <p:nvPr>
            <p:extLst>
              <p:ext uri="{D42A27DB-BD31-4B8C-83A1-F6EECF244321}">
                <p14:modId xmlns:p14="http://schemas.microsoft.com/office/powerpoint/2010/main" val="1305732287"/>
              </p:ext>
            </p:extLst>
          </p:nvPr>
        </p:nvGraphicFramePr>
        <p:xfrm>
          <a:off x="1604513" y="2406770"/>
          <a:ext cx="8764437" cy="3806263"/>
        </p:xfrm>
        <a:graphic>
          <a:graphicData uri="http://schemas.openxmlformats.org/drawingml/2006/table">
            <a:tbl>
              <a:tblPr firstRow="1" firstCol="1" bandRow="1">
                <a:tableStyleId>{5C22544A-7EE6-4342-B048-85BDC9FD1C3A}</a:tableStyleId>
              </a:tblPr>
              <a:tblGrid>
                <a:gridCol w="3492038">
                  <a:extLst>
                    <a:ext uri="{9D8B030D-6E8A-4147-A177-3AD203B41FA5}">
                      <a16:colId xmlns:a16="http://schemas.microsoft.com/office/drawing/2014/main" val="391456046"/>
                    </a:ext>
                  </a:extLst>
                </a:gridCol>
                <a:gridCol w="3361289">
                  <a:extLst>
                    <a:ext uri="{9D8B030D-6E8A-4147-A177-3AD203B41FA5}">
                      <a16:colId xmlns:a16="http://schemas.microsoft.com/office/drawing/2014/main" val="814265986"/>
                    </a:ext>
                  </a:extLst>
                </a:gridCol>
                <a:gridCol w="1911110">
                  <a:extLst>
                    <a:ext uri="{9D8B030D-6E8A-4147-A177-3AD203B41FA5}">
                      <a16:colId xmlns:a16="http://schemas.microsoft.com/office/drawing/2014/main" val="2405550054"/>
                    </a:ext>
                  </a:extLst>
                </a:gridCol>
              </a:tblGrid>
              <a:tr h="275957">
                <a:tc>
                  <a:txBody>
                    <a:bodyPr/>
                    <a:lstStyle/>
                    <a:p>
                      <a:pPr marL="0" marR="0" algn="ctr">
                        <a:lnSpc>
                          <a:spcPct val="115000"/>
                        </a:lnSpc>
                        <a:spcAft>
                          <a:spcPts val="800"/>
                        </a:spcAft>
                        <a:buNone/>
                      </a:pPr>
                      <a:r>
                        <a:rPr lang="en-PR" sz="1700" kern="100" dirty="0">
                          <a:effectLst/>
                        </a:rPr>
                        <a:t>ASUNTO</a:t>
                      </a:r>
                      <a:endParaRPr lang="en-PR"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9776" marR="49776" marT="0" marB="0"/>
                </a:tc>
                <a:tc>
                  <a:txBody>
                    <a:bodyPr/>
                    <a:lstStyle/>
                    <a:p>
                      <a:pPr marL="0" marR="0" algn="ctr">
                        <a:lnSpc>
                          <a:spcPct val="115000"/>
                        </a:lnSpc>
                        <a:spcAft>
                          <a:spcPts val="800"/>
                        </a:spcAft>
                        <a:buNone/>
                      </a:pPr>
                      <a:r>
                        <a:rPr lang="en-PR" sz="1700" kern="100" dirty="0">
                          <a:effectLst/>
                        </a:rPr>
                        <a:t>FECHA</a:t>
                      </a:r>
                      <a:endParaRPr lang="en-PR" sz="900" kern="100" dirty="0">
                        <a:effectLst/>
                        <a:latin typeface="Aptos" panose="020B0004020202020204" pitchFamily="34" charset="0"/>
                        <a:ea typeface="Aptos" panose="020B0004020202020204" pitchFamily="34" charset="0"/>
                        <a:cs typeface="Times New Roman" panose="02020603050405020304" pitchFamily="18" charset="0"/>
                      </a:endParaRPr>
                    </a:p>
                  </a:txBody>
                  <a:tcPr marL="49776" marR="49776" marT="0" marB="0"/>
                </a:tc>
                <a:tc>
                  <a:txBody>
                    <a:bodyPr/>
                    <a:lstStyle/>
                    <a:p>
                      <a:pPr marL="0" marR="0" algn="ctr">
                        <a:lnSpc>
                          <a:spcPct val="115000"/>
                        </a:lnSpc>
                        <a:spcAft>
                          <a:spcPts val="800"/>
                        </a:spcAft>
                        <a:buNone/>
                      </a:pPr>
                      <a:r>
                        <a:rPr lang="en-PR" sz="1700" kern="100">
                          <a:effectLst/>
                        </a:rPr>
                        <a:t>HORA</a:t>
                      </a:r>
                      <a:endParaRPr lang="en-PR" sz="900" kern="100">
                        <a:effectLst/>
                        <a:latin typeface="Aptos" panose="020B0004020202020204" pitchFamily="34" charset="0"/>
                        <a:ea typeface="Aptos" panose="020B0004020202020204" pitchFamily="34" charset="0"/>
                        <a:cs typeface="Times New Roman" panose="02020603050405020304" pitchFamily="18" charset="0"/>
                      </a:endParaRPr>
                    </a:p>
                  </a:txBody>
                  <a:tcPr marL="49776" marR="49776" marT="0" marB="0"/>
                </a:tc>
                <a:extLst>
                  <a:ext uri="{0D108BD9-81ED-4DB2-BD59-A6C34878D82A}">
                    <a16:rowId xmlns:a16="http://schemas.microsoft.com/office/drawing/2014/main" val="1871151097"/>
                  </a:ext>
                </a:extLst>
              </a:tr>
              <a:tr h="899593">
                <a:tc>
                  <a:txBody>
                    <a:bodyPr/>
                    <a:lstStyle/>
                    <a:p>
                      <a:pPr marL="0" marR="0" algn="l">
                        <a:lnSpc>
                          <a:spcPct val="115000"/>
                        </a:lnSpc>
                        <a:spcAft>
                          <a:spcPts val="800"/>
                        </a:spcAft>
                        <a:buNone/>
                      </a:pPr>
                      <a:r>
                        <a:rPr lang="en-PR" sz="1600" b="0" kern="100" dirty="0" err="1">
                          <a:effectLst/>
                          <a:latin typeface="Poppins" panose="00000500000000000000" pitchFamily="2" charset="0"/>
                          <a:cs typeface="Poppins" panose="00000500000000000000" pitchFamily="2" charset="0"/>
                        </a:rPr>
                        <a:t>Disponibilidad</a:t>
                      </a:r>
                      <a:r>
                        <a:rPr lang="en-PR" sz="1600" b="0" kern="100" dirty="0">
                          <a:effectLst/>
                          <a:latin typeface="Poppins" panose="00000500000000000000" pitchFamily="2" charset="0"/>
                          <a:cs typeface="Poppins" panose="00000500000000000000" pitchFamily="2" charset="0"/>
                        </a:rPr>
                        <a:t> de </a:t>
                      </a:r>
                      <a:r>
                        <a:rPr lang="en-PR" sz="1600" b="0" kern="100" dirty="0" err="1">
                          <a:effectLst/>
                          <a:latin typeface="Poppins" panose="00000500000000000000" pitchFamily="2" charset="0"/>
                          <a:cs typeface="Poppins" panose="00000500000000000000" pitchFamily="2" charset="0"/>
                        </a:rPr>
                        <a:t>pliegos</a:t>
                      </a:r>
                      <a:r>
                        <a:rPr lang="en-PR" sz="1600" b="0" kern="100" dirty="0">
                          <a:effectLst/>
                          <a:latin typeface="Poppins" panose="00000500000000000000" pitchFamily="2" charset="0"/>
                          <a:cs typeface="Poppins" panose="00000500000000000000" pitchFamily="2" charset="0"/>
                        </a:rPr>
                        <a:t> de </a:t>
                      </a:r>
                      <a:r>
                        <a:rPr lang="en-PR" sz="1600" b="0" kern="100" dirty="0" err="1">
                          <a:effectLst/>
                          <a:latin typeface="Poppins" panose="00000500000000000000" pitchFamily="2" charset="0"/>
                          <a:cs typeface="Poppins" panose="00000500000000000000" pitchFamily="2" charset="0"/>
                        </a:rPr>
                        <a:t>Subasta</a:t>
                      </a:r>
                      <a:endParaRPr lang="en-PR" sz="1600" b="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US" sz="1600" kern="100" dirty="0">
                          <a:effectLst/>
                          <a:latin typeface="Poppins" panose="00000500000000000000" pitchFamily="2" charset="0"/>
                          <a:cs typeface="Poppins" panose="00000500000000000000" pitchFamily="2" charset="0"/>
                        </a:rPr>
                        <a:t>3</a:t>
                      </a:r>
                      <a:r>
                        <a:rPr lang="en-PR" sz="1600" kern="100" dirty="0">
                          <a:effectLst/>
                          <a:latin typeface="Poppins" panose="00000500000000000000" pitchFamily="2" charset="0"/>
                          <a:cs typeface="Poppins" panose="00000500000000000000" pitchFamily="2" charset="0"/>
                        </a:rPr>
                        <a:t> de </a:t>
                      </a:r>
                      <a:r>
                        <a:rPr lang="en-US" sz="1600" kern="100" dirty="0" err="1">
                          <a:effectLst/>
                          <a:latin typeface="Poppins" panose="00000500000000000000" pitchFamily="2" charset="0"/>
                          <a:cs typeface="Poppins" panose="00000500000000000000" pitchFamily="2" charset="0"/>
                        </a:rPr>
                        <a:t>julio</a:t>
                      </a:r>
                      <a:r>
                        <a:rPr lang="en-PR" sz="1600" kern="100" dirty="0">
                          <a:effectLst/>
                          <a:latin typeface="Poppins" panose="00000500000000000000" pitchFamily="2" charset="0"/>
                          <a:cs typeface="Poppins" panose="00000500000000000000" pitchFamily="2" charset="0"/>
                        </a:rPr>
                        <a:t> de 2025 hasta </a:t>
                      </a:r>
                    </a:p>
                    <a:p>
                      <a:pPr marL="0" marR="0" algn="ctr">
                        <a:lnSpc>
                          <a:spcPct val="115000"/>
                        </a:lnSpc>
                        <a:spcAft>
                          <a:spcPts val="800"/>
                        </a:spcAft>
                        <a:buNone/>
                      </a:pPr>
                      <a:r>
                        <a:rPr lang="en-US" sz="1600" kern="100" dirty="0">
                          <a:effectLst/>
                          <a:latin typeface="Poppins" panose="00000500000000000000" pitchFamily="2" charset="0"/>
                          <a:cs typeface="Poppins" panose="00000500000000000000" pitchFamily="2" charset="0"/>
                        </a:rPr>
                        <a:t>11</a:t>
                      </a:r>
                      <a:r>
                        <a:rPr lang="en-PR" sz="1600" kern="100" dirty="0">
                          <a:effectLst/>
                          <a:latin typeface="Poppins" panose="00000500000000000000" pitchFamily="2" charset="0"/>
                          <a:cs typeface="Poppins" panose="00000500000000000000" pitchFamily="2" charset="0"/>
                        </a:rPr>
                        <a:t> de </a:t>
                      </a:r>
                      <a:r>
                        <a:rPr lang="en-US" sz="1600" kern="100" dirty="0" err="1">
                          <a:effectLst/>
                          <a:latin typeface="Poppins" panose="00000500000000000000" pitchFamily="2" charset="0"/>
                          <a:cs typeface="Poppins" panose="00000500000000000000" pitchFamily="2" charset="0"/>
                        </a:rPr>
                        <a:t>agosto</a:t>
                      </a:r>
                      <a:r>
                        <a:rPr lang="en-PR" sz="1600" kern="100" dirty="0">
                          <a:effectLst/>
                          <a:latin typeface="Poppins" panose="00000500000000000000" pitchFamily="2" charset="0"/>
                          <a:cs typeface="Poppins" panose="00000500000000000000" pitchFamily="2" charset="0"/>
                        </a:rPr>
                        <a:t> de 2025</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PR" sz="1600" kern="100" dirty="0">
                          <a:effectLst/>
                          <a:latin typeface="Poppins" panose="00000500000000000000" pitchFamily="2" charset="0"/>
                          <a:cs typeface="Poppins" panose="00000500000000000000" pitchFamily="2" charset="0"/>
                        </a:rPr>
                        <a:t>4:00 PM</a:t>
                      </a:r>
                      <a:endParaRPr lang="en-US" sz="1600" kern="100" dirty="0">
                        <a:effectLst/>
                        <a:latin typeface="Poppins" panose="00000500000000000000" pitchFamily="2" charset="0"/>
                        <a:cs typeface="Poppins" panose="00000500000000000000" pitchFamily="2" charset="0"/>
                      </a:endParaRPr>
                    </a:p>
                    <a:p>
                      <a:pPr marL="0" marR="0" algn="ctr">
                        <a:lnSpc>
                          <a:spcPct val="115000"/>
                        </a:lnSpc>
                        <a:spcAft>
                          <a:spcPts val="800"/>
                        </a:spcAft>
                        <a:buNone/>
                      </a:pPr>
                      <a:r>
                        <a:rPr lang="en-US" sz="1600" kern="100" dirty="0">
                          <a:effectLst/>
                          <a:latin typeface="Poppins" panose="00000500000000000000" pitchFamily="2" charset="0"/>
                          <a:ea typeface="Aptos" panose="020B0004020202020204" pitchFamily="34" charset="0"/>
                          <a:cs typeface="Poppins" panose="00000500000000000000" pitchFamily="2" charset="0"/>
                        </a:rPr>
                        <a:t>3:00 </a:t>
                      </a:r>
                      <a:r>
                        <a:rPr lang="en-PR" sz="1600" kern="100" dirty="0">
                          <a:effectLst/>
                          <a:latin typeface="Poppins" panose="00000500000000000000" pitchFamily="2" charset="0"/>
                          <a:cs typeface="Poppins" panose="00000500000000000000" pitchFamily="2" charset="0"/>
                        </a:rPr>
                        <a:t>PM</a:t>
                      </a:r>
                      <a:endParaRPr lang="en-US" sz="1600" kern="100" dirty="0">
                        <a:effectLst/>
                        <a:latin typeface="Poppins" panose="00000500000000000000" pitchFamily="2" charset="0"/>
                        <a:ea typeface="Aptos" panose="020B0004020202020204" pitchFamily="34" charset="0"/>
                        <a:cs typeface="Poppins" panose="00000500000000000000" pitchFamily="2" charset="0"/>
                      </a:endParaRPr>
                    </a:p>
                    <a:p>
                      <a:pPr marL="0" marR="0" algn="ctr">
                        <a:lnSpc>
                          <a:spcPct val="115000"/>
                        </a:lnSpc>
                        <a:spcAft>
                          <a:spcPts val="800"/>
                        </a:spcAft>
                        <a:buNone/>
                      </a:pPr>
                      <a:endParaRPr lang="en-PR" sz="9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extLst>
                  <a:ext uri="{0D108BD9-81ED-4DB2-BD59-A6C34878D82A}">
                    <a16:rowId xmlns:a16="http://schemas.microsoft.com/office/drawing/2014/main" val="2195189757"/>
                  </a:ext>
                </a:extLst>
              </a:tr>
              <a:tr h="564473">
                <a:tc>
                  <a:txBody>
                    <a:bodyPr/>
                    <a:lstStyle/>
                    <a:p>
                      <a:pPr marL="0" marR="0" algn="l">
                        <a:lnSpc>
                          <a:spcPct val="115000"/>
                        </a:lnSpc>
                        <a:spcAft>
                          <a:spcPts val="800"/>
                        </a:spcAft>
                        <a:buNone/>
                      </a:pPr>
                      <a:r>
                        <a:rPr lang="en-PR" sz="1600" b="0" kern="100" dirty="0" err="1">
                          <a:effectLst/>
                          <a:latin typeface="Poppins" panose="00000500000000000000" pitchFamily="2" charset="0"/>
                          <a:cs typeface="Poppins" panose="00000500000000000000" pitchFamily="2" charset="0"/>
                        </a:rPr>
                        <a:t>Reunión</a:t>
                      </a:r>
                      <a:r>
                        <a:rPr lang="en-PR" sz="1600" b="0" kern="100" dirty="0">
                          <a:effectLst/>
                          <a:latin typeface="Poppins" panose="00000500000000000000" pitchFamily="2" charset="0"/>
                          <a:cs typeface="Poppins" panose="00000500000000000000" pitchFamily="2" charset="0"/>
                        </a:rPr>
                        <a:t> Virtual Pre-</a:t>
                      </a:r>
                      <a:r>
                        <a:rPr lang="en-PR" sz="1600" b="0" kern="100" dirty="0" err="1">
                          <a:effectLst/>
                          <a:latin typeface="Poppins" panose="00000500000000000000" pitchFamily="2" charset="0"/>
                          <a:cs typeface="Poppins" panose="00000500000000000000" pitchFamily="2" charset="0"/>
                        </a:rPr>
                        <a:t>Subasta</a:t>
                      </a:r>
                      <a:endParaRPr lang="en-PR" sz="1600" b="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US" sz="1600" kern="100" dirty="0">
                          <a:effectLst/>
                          <a:latin typeface="Poppins" panose="00000500000000000000" pitchFamily="2" charset="0"/>
                          <a:cs typeface="Poppins" panose="00000500000000000000" pitchFamily="2" charset="0"/>
                        </a:rPr>
                        <a:t>15</a:t>
                      </a:r>
                      <a:r>
                        <a:rPr lang="en-PR" sz="1600" kern="100" dirty="0">
                          <a:effectLst/>
                          <a:latin typeface="Poppins" panose="00000500000000000000" pitchFamily="2" charset="0"/>
                          <a:cs typeface="Poppins" panose="00000500000000000000" pitchFamily="2" charset="0"/>
                        </a:rPr>
                        <a:t> de </a:t>
                      </a:r>
                      <a:r>
                        <a:rPr lang="en-US" sz="1600" kern="100" dirty="0" err="1">
                          <a:effectLst/>
                          <a:latin typeface="Poppins" panose="00000500000000000000" pitchFamily="2" charset="0"/>
                          <a:cs typeface="Poppins" panose="00000500000000000000" pitchFamily="2" charset="0"/>
                        </a:rPr>
                        <a:t>julio</a:t>
                      </a:r>
                      <a:r>
                        <a:rPr lang="en-PR" sz="1600" kern="100" dirty="0">
                          <a:effectLst/>
                          <a:latin typeface="Poppins" panose="00000500000000000000" pitchFamily="2" charset="0"/>
                          <a:cs typeface="Poppins" panose="00000500000000000000" pitchFamily="2" charset="0"/>
                        </a:rPr>
                        <a:t> de 2025</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PR" sz="1600" kern="100" dirty="0">
                          <a:effectLst/>
                          <a:latin typeface="Poppins" panose="00000500000000000000" pitchFamily="2" charset="0"/>
                          <a:cs typeface="Poppins" panose="00000500000000000000" pitchFamily="2" charset="0"/>
                        </a:rPr>
                        <a:t>10:00 AM</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extLst>
                  <a:ext uri="{0D108BD9-81ED-4DB2-BD59-A6C34878D82A}">
                    <a16:rowId xmlns:a16="http://schemas.microsoft.com/office/drawing/2014/main" val="2860382454"/>
                  </a:ext>
                </a:extLst>
              </a:tr>
              <a:tr h="543148">
                <a:tc>
                  <a:txBody>
                    <a:bodyPr/>
                    <a:lstStyle/>
                    <a:p>
                      <a:pPr marL="0" marR="0" algn="l">
                        <a:lnSpc>
                          <a:spcPct val="115000"/>
                        </a:lnSpc>
                        <a:spcAft>
                          <a:spcPts val="800"/>
                        </a:spcAft>
                        <a:buNone/>
                      </a:pPr>
                      <a:r>
                        <a:rPr lang="en-PR" sz="1600" b="0" kern="100" dirty="0" err="1">
                          <a:effectLst/>
                          <a:latin typeface="Poppins" panose="00000500000000000000" pitchFamily="2" charset="0"/>
                          <a:cs typeface="Poppins" panose="00000500000000000000" pitchFamily="2" charset="0"/>
                        </a:rPr>
                        <a:t>Presentar</a:t>
                      </a:r>
                      <a:r>
                        <a:rPr lang="en-PR" sz="1600" b="0" kern="100" dirty="0">
                          <a:effectLst/>
                          <a:latin typeface="Poppins" panose="00000500000000000000" pitchFamily="2" charset="0"/>
                          <a:cs typeface="Poppins" panose="00000500000000000000" pitchFamily="2" charset="0"/>
                        </a:rPr>
                        <a:t> </a:t>
                      </a:r>
                      <a:r>
                        <a:rPr lang="en-PR" sz="1600" b="0" kern="100" dirty="0" err="1">
                          <a:effectLst/>
                          <a:latin typeface="Poppins" panose="00000500000000000000" pitchFamily="2" charset="0"/>
                          <a:cs typeface="Poppins" panose="00000500000000000000" pitchFamily="2" charset="0"/>
                        </a:rPr>
                        <a:t>preguntas</a:t>
                      </a:r>
                      <a:endParaRPr lang="en-PR" sz="1600" b="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US" sz="1600" kern="100" dirty="0">
                          <a:effectLst/>
                          <a:latin typeface="Poppins" panose="00000500000000000000" pitchFamily="2" charset="0"/>
                          <a:cs typeface="Poppins" panose="00000500000000000000" pitchFamily="2" charset="0"/>
                        </a:rPr>
                        <a:t>21</a:t>
                      </a:r>
                      <a:r>
                        <a:rPr lang="en-PR" sz="1600" kern="100" dirty="0">
                          <a:effectLst/>
                          <a:latin typeface="Poppins" panose="00000500000000000000" pitchFamily="2" charset="0"/>
                          <a:cs typeface="Poppins" panose="00000500000000000000" pitchFamily="2" charset="0"/>
                        </a:rPr>
                        <a:t> de</a:t>
                      </a:r>
                      <a:r>
                        <a:rPr lang="en-US" sz="1600" kern="100" dirty="0">
                          <a:effectLst/>
                          <a:latin typeface="Poppins" panose="00000500000000000000" pitchFamily="2" charset="0"/>
                          <a:cs typeface="Poppins" panose="00000500000000000000" pitchFamily="2" charset="0"/>
                        </a:rPr>
                        <a:t> </a:t>
                      </a:r>
                      <a:r>
                        <a:rPr lang="en-US" sz="1600" kern="100" dirty="0" err="1">
                          <a:effectLst/>
                          <a:latin typeface="Poppins" panose="00000500000000000000" pitchFamily="2" charset="0"/>
                          <a:cs typeface="Poppins" panose="00000500000000000000" pitchFamily="2" charset="0"/>
                        </a:rPr>
                        <a:t>julio</a:t>
                      </a:r>
                      <a:r>
                        <a:rPr lang="en-PR" sz="1600" kern="100" dirty="0">
                          <a:effectLst/>
                          <a:latin typeface="Poppins" panose="00000500000000000000" pitchFamily="2" charset="0"/>
                          <a:cs typeface="Poppins" panose="00000500000000000000" pitchFamily="2" charset="0"/>
                        </a:rPr>
                        <a:t> de 2025</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PR" sz="1600" kern="100" dirty="0">
                          <a:effectLst/>
                          <a:latin typeface="Poppins" panose="00000500000000000000" pitchFamily="2" charset="0"/>
                          <a:cs typeface="Poppins" panose="00000500000000000000" pitchFamily="2" charset="0"/>
                        </a:rPr>
                        <a:t>4:00 PM</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extLst>
                  <a:ext uri="{0D108BD9-81ED-4DB2-BD59-A6C34878D82A}">
                    <a16:rowId xmlns:a16="http://schemas.microsoft.com/office/drawing/2014/main" val="813278142"/>
                  </a:ext>
                </a:extLst>
              </a:tr>
              <a:tr h="543148">
                <a:tc>
                  <a:txBody>
                    <a:bodyPr/>
                    <a:lstStyle/>
                    <a:p>
                      <a:pPr marL="0" marR="0" algn="l">
                        <a:lnSpc>
                          <a:spcPct val="115000"/>
                        </a:lnSpc>
                        <a:spcAft>
                          <a:spcPts val="800"/>
                        </a:spcAft>
                        <a:buNone/>
                      </a:pPr>
                      <a:r>
                        <a:rPr lang="en-PR" sz="1600" b="0" kern="100" dirty="0">
                          <a:effectLst/>
                          <a:latin typeface="Poppins" panose="00000500000000000000" pitchFamily="2" charset="0"/>
                          <a:cs typeface="Poppins" panose="00000500000000000000" pitchFamily="2" charset="0"/>
                        </a:rPr>
                        <a:t>Responder </a:t>
                      </a:r>
                      <a:r>
                        <a:rPr lang="en-PR" sz="1600" b="0" kern="100" dirty="0" err="1">
                          <a:effectLst/>
                          <a:latin typeface="Poppins" panose="00000500000000000000" pitchFamily="2" charset="0"/>
                          <a:cs typeface="Poppins" panose="00000500000000000000" pitchFamily="2" charset="0"/>
                        </a:rPr>
                        <a:t>Preguntas</a:t>
                      </a:r>
                      <a:endParaRPr lang="en-PR" sz="1600" b="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US" sz="1600" kern="100" dirty="0">
                          <a:effectLst/>
                          <a:latin typeface="Poppins" panose="00000500000000000000" pitchFamily="2" charset="0"/>
                          <a:cs typeface="Poppins" panose="00000500000000000000" pitchFamily="2" charset="0"/>
                        </a:rPr>
                        <a:t>29</a:t>
                      </a:r>
                      <a:r>
                        <a:rPr lang="en-PR" sz="1600" kern="100" dirty="0">
                          <a:effectLst/>
                          <a:latin typeface="Poppins" panose="00000500000000000000" pitchFamily="2" charset="0"/>
                          <a:cs typeface="Poppins" panose="00000500000000000000" pitchFamily="2" charset="0"/>
                        </a:rPr>
                        <a:t> de </a:t>
                      </a:r>
                      <a:r>
                        <a:rPr lang="en-US" sz="1600" kern="100" dirty="0" err="1">
                          <a:effectLst/>
                          <a:latin typeface="Poppins" panose="00000500000000000000" pitchFamily="2" charset="0"/>
                          <a:cs typeface="Poppins" panose="00000500000000000000" pitchFamily="2" charset="0"/>
                        </a:rPr>
                        <a:t>julio</a:t>
                      </a:r>
                      <a:r>
                        <a:rPr lang="en-PR" sz="1600" kern="100" dirty="0">
                          <a:effectLst/>
                          <a:latin typeface="Poppins" panose="00000500000000000000" pitchFamily="2" charset="0"/>
                          <a:cs typeface="Poppins" panose="00000500000000000000" pitchFamily="2" charset="0"/>
                        </a:rPr>
                        <a:t> de 2025</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US" sz="1600" kern="100" dirty="0">
                          <a:effectLst/>
                          <a:latin typeface="Poppins" panose="00000500000000000000" pitchFamily="2" charset="0"/>
                          <a:cs typeface="Poppins" panose="00000500000000000000" pitchFamily="2" charset="0"/>
                        </a:rPr>
                        <a:t>5</a:t>
                      </a:r>
                      <a:r>
                        <a:rPr lang="en-PR" sz="1600" kern="100" dirty="0">
                          <a:effectLst/>
                          <a:latin typeface="Poppins" panose="00000500000000000000" pitchFamily="2" charset="0"/>
                          <a:cs typeface="Poppins" panose="00000500000000000000" pitchFamily="2" charset="0"/>
                        </a:rPr>
                        <a:t>:00 PM</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extLst>
                  <a:ext uri="{0D108BD9-81ED-4DB2-BD59-A6C34878D82A}">
                    <a16:rowId xmlns:a16="http://schemas.microsoft.com/office/drawing/2014/main" val="3557426624"/>
                  </a:ext>
                </a:extLst>
              </a:tr>
              <a:tr h="502283">
                <a:tc>
                  <a:txBody>
                    <a:bodyPr/>
                    <a:lstStyle/>
                    <a:p>
                      <a:pPr marL="0" marR="0" algn="l">
                        <a:lnSpc>
                          <a:spcPct val="115000"/>
                        </a:lnSpc>
                        <a:spcAft>
                          <a:spcPts val="800"/>
                        </a:spcAft>
                        <a:buNone/>
                      </a:pPr>
                      <a:r>
                        <a:rPr lang="en-US" sz="1600" b="0" kern="100" dirty="0">
                          <a:effectLst/>
                          <a:latin typeface="Poppins" panose="00000500000000000000" pitchFamily="2" charset="0"/>
                          <a:ea typeface="Aptos" panose="020B0004020202020204" pitchFamily="34" charset="0"/>
                          <a:cs typeface="Poppins" panose="00000500000000000000" pitchFamily="2" charset="0"/>
                        </a:rPr>
                        <a:t>Subir Addendum</a:t>
                      </a:r>
                      <a:endParaRPr lang="en-PR" sz="1600" b="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US" sz="1600" kern="100" dirty="0">
                          <a:effectLst/>
                          <a:latin typeface="Poppins" panose="00000500000000000000" pitchFamily="2" charset="0"/>
                          <a:cs typeface="Poppins" panose="00000500000000000000" pitchFamily="2" charset="0"/>
                        </a:rPr>
                        <a:t>30</a:t>
                      </a:r>
                      <a:r>
                        <a:rPr lang="en-PR" sz="1600" kern="100" dirty="0">
                          <a:effectLst/>
                          <a:latin typeface="Poppins" panose="00000500000000000000" pitchFamily="2" charset="0"/>
                          <a:cs typeface="Poppins" panose="00000500000000000000" pitchFamily="2" charset="0"/>
                        </a:rPr>
                        <a:t> de </a:t>
                      </a:r>
                      <a:r>
                        <a:rPr lang="en-US" sz="1600" kern="100" dirty="0" err="1">
                          <a:effectLst/>
                          <a:latin typeface="Poppins" panose="00000500000000000000" pitchFamily="2" charset="0"/>
                          <a:cs typeface="Poppins" panose="00000500000000000000" pitchFamily="2" charset="0"/>
                        </a:rPr>
                        <a:t>julio</a:t>
                      </a:r>
                      <a:r>
                        <a:rPr lang="en-PR" sz="1600" kern="100" dirty="0">
                          <a:effectLst/>
                          <a:latin typeface="Poppins" panose="00000500000000000000" pitchFamily="2" charset="0"/>
                          <a:cs typeface="Poppins" panose="00000500000000000000" pitchFamily="2" charset="0"/>
                        </a:rPr>
                        <a:t> de 2025</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PR" sz="1600" kern="100" dirty="0">
                          <a:effectLst/>
                          <a:latin typeface="Poppins" panose="00000500000000000000" pitchFamily="2" charset="0"/>
                          <a:cs typeface="Poppins" panose="00000500000000000000" pitchFamily="2" charset="0"/>
                        </a:rPr>
                        <a:t>Hasta las </a:t>
                      </a:r>
                      <a:r>
                        <a:rPr lang="en-US" sz="1600" kern="100" dirty="0">
                          <a:effectLst/>
                          <a:latin typeface="Poppins" panose="00000500000000000000" pitchFamily="2" charset="0"/>
                          <a:cs typeface="Poppins" panose="00000500000000000000" pitchFamily="2" charset="0"/>
                        </a:rPr>
                        <a:t>4</a:t>
                      </a:r>
                      <a:r>
                        <a:rPr lang="en-PR" sz="1600" kern="100" dirty="0">
                          <a:effectLst/>
                          <a:latin typeface="Poppins" panose="00000500000000000000" pitchFamily="2" charset="0"/>
                          <a:cs typeface="Poppins" panose="00000500000000000000" pitchFamily="2" charset="0"/>
                        </a:rPr>
                        <a:t>:00 PM</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extLst>
                  <a:ext uri="{0D108BD9-81ED-4DB2-BD59-A6C34878D82A}">
                    <a16:rowId xmlns:a16="http://schemas.microsoft.com/office/drawing/2014/main" val="2775521563"/>
                  </a:ext>
                </a:extLst>
              </a:tr>
              <a:tr h="458394">
                <a:tc>
                  <a:txBody>
                    <a:bodyPr/>
                    <a:lstStyle/>
                    <a:p>
                      <a:pPr marL="0" marR="0" algn="l">
                        <a:lnSpc>
                          <a:spcPct val="115000"/>
                        </a:lnSpc>
                        <a:spcAft>
                          <a:spcPts val="800"/>
                        </a:spcAft>
                        <a:buNone/>
                      </a:pPr>
                      <a:r>
                        <a:rPr lang="en-US" sz="1600" b="0" kern="100" dirty="0" err="1">
                          <a:effectLst/>
                          <a:latin typeface="Poppins" panose="00000500000000000000" pitchFamily="2" charset="0"/>
                          <a:ea typeface="Aptos" panose="020B0004020202020204" pitchFamily="34" charset="0"/>
                          <a:cs typeface="Poppins" panose="00000500000000000000" pitchFamily="2" charset="0"/>
                        </a:rPr>
                        <a:t>Entregar</a:t>
                      </a:r>
                      <a:r>
                        <a:rPr lang="en-US" sz="1600" b="0" kern="100" dirty="0">
                          <a:effectLst/>
                          <a:latin typeface="Poppins" panose="00000500000000000000" pitchFamily="2" charset="0"/>
                          <a:ea typeface="Aptos" panose="020B0004020202020204" pitchFamily="34" charset="0"/>
                          <a:cs typeface="Poppins" panose="00000500000000000000" pitchFamily="2" charset="0"/>
                        </a:rPr>
                        <a:t> </a:t>
                      </a:r>
                      <a:r>
                        <a:rPr lang="en-US" sz="1600" b="0" kern="100" dirty="0" err="1">
                          <a:effectLst/>
                          <a:latin typeface="Poppins" panose="00000500000000000000" pitchFamily="2" charset="0"/>
                          <a:ea typeface="Aptos" panose="020B0004020202020204" pitchFamily="34" charset="0"/>
                          <a:cs typeface="Poppins" panose="00000500000000000000" pitchFamily="2" charset="0"/>
                        </a:rPr>
                        <a:t>Propuestas</a:t>
                      </a:r>
                      <a:endParaRPr lang="en-PR" sz="1600" b="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US" sz="1600" kern="100" dirty="0">
                          <a:effectLst/>
                          <a:latin typeface="Poppins" panose="00000500000000000000" pitchFamily="2" charset="0"/>
                          <a:ea typeface="Aptos" panose="020B0004020202020204" pitchFamily="34" charset="0"/>
                          <a:cs typeface="Poppins" panose="00000500000000000000" pitchFamily="2" charset="0"/>
                        </a:rPr>
                        <a:t>12 de </a:t>
                      </a:r>
                      <a:r>
                        <a:rPr lang="en-US" sz="1600" kern="100" dirty="0" err="1">
                          <a:effectLst/>
                          <a:latin typeface="Poppins" panose="00000500000000000000" pitchFamily="2" charset="0"/>
                          <a:ea typeface="Aptos" panose="020B0004020202020204" pitchFamily="34" charset="0"/>
                          <a:cs typeface="Poppins" panose="00000500000000000000" pitchFamily="2" charset="0"/>
                        </a:rPr>
                        <a:t>agosto</a:t>
                      </a:r>
                      <a:r>
                        <a:rPr lang="en-US" sz="1600" kern="100" dirty="0">
                          <a:effectLst/>
                          <a:latin typeface="Poppins" panose="00000500000000000000" pitchFamily="2" charset="0"/>
                          <a:ea typeface="Aptos" panose="020B0004020202020204" pitchFamily="34" charset="0"/>
                          <a:cs typeface="Poppins" panose="00000500000000000000" pitchFamily="2" charset="0"/>
                        </a:rPr>
                        <a:t> de 2025</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tc>
                  <a:txBody>
                    <a:bodyPr/>
                    <a:lstStyle/>
                    <a:p>
                      <a:pPr marL="0" marR="0" algn="ctr">
                        <a:lnSpc>
                          <a:spcPct val="115000"/>
                        </a:lnSpc>
                        <a:spcAft>
                          <a:spcPts val="800"/>
                        </a:spcAft>
                        <a:buNone/>
                      </a:pPr>
                      <a:r>
                        <a:rPr lang="en-US" sz="1600" kern="100" dirty="0">
                          <a:effectLst/>
                          <a:latin typeface="Poppins" panose="00000500000000000000" pitchFamily="2" charset="0"/>
                          <a:ea typeface="Aptos" panose="020B0004020202020204" pitchFamily="34" charset="0"/>
                          <a:cs typeface="Poppins" panose="00000500000000000000" pitchFamily="2" charset="0"/>
                        </a:rPr>
                        <a:t>Hasta las 3:00PM</a:t>
                      </a:r>
                      <a:endParaRPr lang="en-PR" sz="1600" kern="100" dirty="0">
                        <a:effectLst/>
                        <a:latin typeface="Poppins" panose="00000500000000000000" pitchFamily="2" charset="0"/>
                        <a:ea typeface="Aptos" panose="020B0004020202020204" pitchFamily="34" charset="0"/>
                        <a:cs typeface="Poppins" panose="00000500000000000000" pitchFamily="2" charset="0"/>
                      </a:endParaRPr>
                    </a:p>
                  </a:txBody>
                  <a:tcPr marL="49776" marR="49776" marT="0" marB="0"/>
                </a:tc>
                <a:extLst>
                  <a:ext uri="{0D108BD9-81ED-4DB2-BD59-A6C34878D82A}">
                    <a16:rowId xmlns:a16="http://schemas.microsoft.com/office/drawing/2014/main" val="4071236900"/>
                  </a:ext>
                </a:extLst>
              </a:tr>
            </a:tbl>
          </a:graphicData>
        </a:graphic>
      </p:graphicFrame>
    </p:spTree>
    <p:extLst>
      <p:ext uri="{BB962C8B-B14F-4D97-AF65-F5344CB8AC3E}">
        <p14:creationId xmlns:p14="http://schemas.microsoft.com/office/powerpoint/2010/main" val="715907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descr="A picture containing background pattern&#10;&#10;AI-generated content may be incorrect.">
            <a:extLst>
              <a:ext uri="{FF2B5EF4-FFF2-40B4-BE49-F238E27FC236}">
                <a16:creationId xmlns:a16="http://schemas.microsoft.com/office/drawing/2014/main" id="{9A715E0D-DEF9-9D9F-5535-ADE8F2346A9F}"/>
              </a:ext>
            </a:extLst>
          </p:cNvPr>
          <p:cNvPicPr>
            <a:picLocks noChangeAspect="1"/>
          </p:cNvPicPr>
          <p:nvPr/>
        </p:nvPicPr>
        <p:blipFill>
          <a:blip r:embed="rId3"/>
          <a:srcRect/>
          <a:stretch>
            <a:fillRect/>
          </a:stretch>
        </p:blipFill>
        <p:spPr>
          <a:xfrm>
            <a:off x="20" y="10"/>
            <a:ext cx="12191980" cy="6857990"/>
          </a:xfrm>
          <a:prstGeom prst="rect">
            <a:avLst/>
          </a:prstGeom>
        </p:spPr>
      </p:pic>
      <p:sp>
        <p:nvSpPr>
          <p:cNvPr id="7" name="Title 1">
            <a:extLst>
              <a:ext uri="{FF2B5EF4-FFF2-40B4-BE49-F238E27FC236}">
                <a16:creationId xmlns:a16="http://schemas.microsoft.com/office/drawing/2014/main" id="{457358DB-D723-DDC6-2C6B-2CA4003CD37D}"/>
              </a:ext>
            </a:extLst>
          </p:cNvPr>
          <p:cNvSpPr txBox="1">
            <a:spLocks/>
          </p:cNvSpPr>
          <p:nvPr/>
        </p:nvSpPr>
        <p:spPr>
          <a:xfrm>
            <a:off x="2948592" y="1742537"/>
            <a:ext cx="6435634" cy="534837"/>
          </a:xfrm>
          <a:prstGeom prst="rect">
            <a:avLst/>
          </a:prstGeom>
        </p:spPr>
        <p:txBody>
          <a:bodyP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spcAft>
                <a:spcPts val="600"/>
              </a:spcAft>
            </a:pPr>
            <a:r>
              <a:rPr lang="en-US" dirty="0" err="1">
                <a:solidFill>
                  <a:schemeClr val="tx1"/>
                </a:solidFill>
                <a:latin typeface="Poppins" panose="00000500000000000000" pitchFamily="2" charset="0"/>
                <a:cs typeface="Poppins" panose="00000500000000000000" pitchFamily="2" charset="0"/>
              </a:rPr>
              <a:t>Instrucciones</a:t>
            </a:r>
            <a:r>
              <a:rPr lang="en-US" sz="3600" dirty="0">
                <a:solidFill>
                  <a:schemeClr val="tx1"/>
                </a:solidFill>
                <a:latin typeface="Poppins" panose="00000500000000000000" pitchFamily="2" charset="0"/>
                <a:cs typeface="Poppins" panose="00000500000000000000" pitchFamily="2" charset="0"/>
              </a:rPr>
              <a:t> Generales</a:t>
            </a:r>
          </a:p>
        </p:txBody>
      </p:sp>
      <p:graphicFrame>
        <p:nvGraphicFramePr>
          <p:cNvPr id="9" name="TextBox 1">
            <a:extLst>
              <a:ext uri="{FF2B5EF4-FFF2-40B4-BE49-F238E27FC236}">
                <a16:creationId xmlns:a16="http://schemas.microsoft.com/office/drawing/2014/main" id="{9F0F1649-1C33-8BD8-98A1-DF4C208011E6}"/>
              </a:ext>
            </a:extLst>
          </p:cNvPr>
          <p:cNvGraphicFramePr/>
          <p:nvPr>
            <p:extLst>
              <p:ext uri="{D42A27DB-BD31-4B8C-83A1-F6EECF244321}">
                <p14:modId xmlns:p14="http://schemas.microsoft.com/office/powerpoint/2010/main" val="3675460702"/>
              </p:ext>
            </p:extLst>
          </p:nvPr>
        </p:nvGraphicFramePr>
        <p:xfrm>
          <a:off x="1310640" y="2350656"/>
          <a:ext cx="9570720" cy="419753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57856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background pattern">
            <a:extLst>
              <a:ext uri="{FF2B5EF4-FFF2-40B4-BE49-F238E27FC236}">
                <a16:creationId xmlns:a16="http://schemas.microsoft.com/office/drawing/2014/main" id="{3359EDDA-1EC5-0B31-D37D-DDEDEA7668C4}"/>
              </a:ext>
            </a:extLst>
          </p:cNvPr>
          <p:cNvPicPr>
            <a:picLocks noChangeAspect="1"/>
          </p:cNvPicPr>
          <p:nvPr/>
        </p:nvPicPr>
        <p:blipFill>
          <a:blip r:embed="rId2"/>
          <a:stretch>
            <a:fillRect/>
          </a:stretch>
        </p:blipFill>
        <p:spPr>
          <a:xfrm>
            <a:off x="0" y="0"/>
            <a:ext cx="12192000" cy="6935638"/>
          </a:xfrm>
          <a:prstGeom prst="rect">
            <a:avLst/>
          </a:prstGeom>
        </p:spPr>
      </p:pic>
      <p:graphicFrame>
        <p:nvGraphicFramePr>
          <p:cNvPr id="8" name="Diagram 7">
            <a:extLst>
              <a:ext uri="{FF2B5EF4-FFF2-40B4-BE49-F238E27FC236}">
                <a16:creationId xmlns:a16="http://schemas.microsoft.com/office/drawing/2014/main" id="{999E9C90-0E4F-FC69-8FFB-51D19329BBDB}"/>
              </a:ext>
            </a:extLst>
          </p:cNvPr>
          <p:cNvGraphicFramePr/>
          <p:nvPr>
            <p:extLst>
              <p:ext uri="{D42A27DB-BD31-4B8C-83A1-F6EECF244321}">
                <p14:modId xmlns:p14="http://schemas.microsoft.com/office/powerpoint/2010/main" val="90220533"/>
              </p:ext>
            </p:extLst>
          </p:nvPr>
        </p:nvGraphicFramePr>
        <p:xfrm>
          <a:off x="2307565" y="2605697"/>
          <a:ext cx="7056408" cy="32952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BC648A0F-3C00-C759-694F-8892FAA37279}"/>
              </a:ext>
            </a:extLst>
          </p:cNvPr>
          <p:cNvSpPr txBox="1"/>
          <p:nvPr/>
        </p:nvSpPr>
        <p:spPr>
          <a:xfrm>
            <a:off x="1785666" y="1733909"/>
            <a:ext cx="8100205" cy="707886"/>
          </a:xfrm>
          <a:prstGeom prst="rect">
            <a:avLst/>
          </a:prstGeom>
          <a:noFill/>
        </p:spPr>
        <p:txBody>
          <a:bodyPr wrap="square" rtlCol="0">
            <a:spAutoFit/>
          </a:bodyPr>
          <a:lstStyle/>
          <a:p>
            <a:r>
              <a:rPr lang="en-US" sz="4000" b="1" dirty="0"/>
              <a:t>Todo </a:t>
            </a:r>
            <a:r>
              <a:rPr lang="en-US" sz="4000" b="1" dirty="0" err="1"/>
              <a:t>Proponente</a:t>
            </a:r>
            <a:r>
              <a:rPr lang="en-US" sz="4000" b="1" dirty="0"/>
              <a:t> </a:t>
            </a:r>
            <a:r>
              <a:rPr lang="en-US" sz="4000" b="1" dirty="0" err="1"/>
              <a:t>deberá</a:t>
            </a:r>
            <a:r>
              <a:rPr lang="en-US" sz="4000" b="1" dirty="0"/>
              <a:t> </a:t>
            </a:r>
            <a:r>
              <a:rPr lang="en-US" sz="4000" b="1" dirty="0" err="1"/>
              <a:t>incluir</a:t>
            </a:r>
            <a:r>
              <a:rPr lang="en-US" sz="4000" b="1" dirty="0"/>
              <a:t>:</a:t>
            </a:r>
            <a:endParaRPr lang="en-PR" sz="4000" b="1" dirty="0"/>
          </a:p>
        </p:txBody>
      </p:sp>
    </p:spTree>
    <p:extLst>
      <p:ext uri="{BB962C8B-B14F-4D97-AF65-F5344CB8AC3E}">
        <p14:creationId xmlns:p14="http://schemas.microsoft.com/office/powerpoint/2010/main" val="13318070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E4C2C16-ED47-C9D0-6D65-C920274319D6}"/>
              </a:ext>
            </a:extLst>
          </p:cNvPr>
          <p:cNvSpPr txBox="1">
            <a:spLocks/>
          </p:cNvSpPr>
          <p:nvPr/>
        </p:nvSpPr>
        <p:spPr>
          <a:xfrm>
            <a:off x="3160144" y="170623"/>
            <a:ext cx="5745192" cy="465824"/>
          </a:xfrm>
          <a:prstGeom prst="rect">
            <a:avLst/>
          </a:prstGeom>
        </p:spPr>
        <p:txBody>
          <a:bodyPr>
            <a:noAutofit/>
          </a:bodyPr>
          <a:lst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400" dirty="0" err="1">
                <a:solidFill>
                  <a:schemeClr val="tx1"/>
                </a:solidFill>
                <a:latin typeface="Century Gothic" panose="020B0502020202020204" pitchFamily="34" charset="0"/>
              </a:rPr>
              <a:t>Requisitos</a:t>
            </a:r>
            <a:r>
              <a:rPr lang="en-US" sz="2400" dirty="0">
                <a:solidFill>
                  <a:schemeClr val="tx1"/>
                </a:solidFill>
                <a:latin typeface="Century Gothic" panose="020B0502020202020204" pitchFamily="34" charset="0"/>
              </a:rPr>
              <a:t> </a:t>
            </a:r>
            <a:r>
              <a:rPr lang="en-US" sz="2400" dirty="0" err="1">
                <a:solidFill>
                  <a:schemeClr val="tx1"/>
                </a:solidFill>
                <a:latin typeface="Century Gothic" panose="020B0502020202020204" pitchFamily="34" charset="0"/>
              </a:rPr>
              <a:t>Mandatorios</a:t>
            </a:r>
            <a:endParaRPr lang="en-US" sz="2400" dirty="0">
              <a:solidFill>
                <a:schemeClr val="tx1"/>
              </a:solidFill>
              <a:latin typeface="Century Gothic" panose="020B0502020202020204" pitchFamily="34" charset="0"/>
            </a:endParaRPr>
          </a:p>
        </p:txBody>
      </p:sp>
      <p:graphicFrame>
        <p:nvGraphicFramePr>
          <p:cNvPr id="5" name="Table 4">
            <a:extLst>
              <a:ext uri="{FF2B5EF4-FFF2-40B4-BE49-F238E27FC236}">
                <a16:creationId xmlns:a16="http://schemas.microsoft.com/office/drawing/2014/main" id="{B5B41CC5-08BC-DF5C-6B34-C786B189107F}"/>
              </a:ext>
            </a:extLst>
          </p:cNvPr>
          <p:cNvGraphicFramePr>
            <a:graphicFrameLocks noGrp="1"/>
          </p:cNvGraphicFramePr>
          <p:nvPr>
            <p:extLst>
              <p:ext uri="{D42A27DB-BD31-4B8C-83A1-F6EECF244321}">
                <p14:modId xmlns:p14="http://schemas.microsoft.com/office/powerpoint/2010/main" val="4180897411"/>
              </p:ext>
            </p:extLst>
          </p:nvPr>
        </p:nvGraphicFramePr>
        <p:xfrm>
          <a:off x="963284" y="1017917"/>
          <a:ext cx="4773283" cy="5082863"/>
        </p:xfrm>
        <a:graphic>
          <a:graphicData uri="http://schemas.openxmlformats.org/drawingml/2006/table">
            <a:tbl>
              <a:tblPr firstRow="1" firstCol="1" bandRow="1">
                <a:tableStyleId>{5C22544A-7EE6-4342-B048-85BDC9FD1C3A}</a:tableStyleId>
              </a:tblPr>
              <a:tblGrid>
                <a:gridCol w="519676">
                  <a:extLst>
                    <a:ext uri="{9D8B030D-6E8A-4147-A177-3AD203B41FA5}">
                      <a16:colId xmlns:a16="http://schemas.microsoft.com/office/drawing/2014/main" val="1840312856"/>
                    </a:ext>
                  </a:extLst>
                </a:gridCol>
                <a:gridCol w="450862">
                  <a:extLst>
                    <a:ext uri="{9D8B030D-6E8A-4147-A177-3AD203B41FA5}">
                      <a16:colId xmlns:a16="http://schemas.microsoft.com/office/drawing/2014/main" val="607972651"/>
                    </a:ext>
                  </a:extLst>
                </a:gridCol>
                <a:gridCol w="3802745">
                  <a:extLst>
                    <a:ext uri="{9D8B030D-6E8A-4147-A177-3AD203B41FA5}">
                      <a16:colId xmlns:a16="http://schemas.microsoft.com/office/drawing/2014/main" val="2688303501"/>
                    </a:ext>
                  </a:extLst>
                </a:gridCol>
              </a:tblGrid>
              <a:tr h="396128">
                <a:tc>
                  <a:txBody>
                    <a:bodyPr/>
                    <a:lstStyle/>
                    <a:p>
                      <a:pPr marL="0" marR="0" algn="ctr">
                        <a:lnSpc>
                          <a:spcPct val="107000"/>
                        </a:lnSpc>
                        <a:spcAft>
                          <a:spcPts val="800"/>
                        </a:spcAft>
                        <a:buNone/>
                      </a:pPr>
                      <a:r>
                        <a:rPr lang="en-US" sz="800" dirty="0">
                          <a:effectLst/>
                        </a:rPr>
                        <a:t>Exhibit </a:t>
                      </a:r>
                      <a:endParaRPr lang="en-PR" sz="900" dirty="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dirty="0">
                          <a:effectLst/>
                        </a:rPr>
                        <a:t>Initials</a:t>
                      </a:r>
                      <a:endParaRPr lang="en-PR" sz="900" dirty="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1000" dirty="0">
                          <a:effectLst/>
                        </a:rPr>
                        <a:t>Document Description</a:t>
                      </a:r>
                      <a:endParaRPr lang="en-PR" sz="1000" dirty="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2840196493"/>
                  </a:ext>
                </a:extLst>
              </a:tr>
              <a:tr h="194811">
                <a:tc>
                  <a:txBody>
                    <a:bodyPr/>
                    <a:lstStyle/>
                    <a:p>
                      <a:pPr marL="0" marR="0" algn="ctr">
                        <a:lnSpc>
                          <a:spcPct val="107000"/>
                        </a:lnSpc>
                        <a:spcAft>
                          <a:spcPts val="800"/>
                        </a:spcAft>
                        <a:buNone/>
                      </a:pPr>
                      <a:r>
                        <a:rPr lang="en-US" sz="800">
                          <a:effectLst/>
                        </a:rPr>
                        <a:t>A-1</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dirty="0">
                          <a:effectLst/>
                        </a:rPr>
                        <a:t>Minimum Requirements Proposal Checklist</a:t>
                      </a:r>
                      <a:endParaRPr lang="en-PR" sz="900" dirty="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248467113"/>
                  </a:ext>
                </a:extLst>
              </a:tr>
              <a:tr h="194811">
                <a:tc>
                  <a:txBody>
                    <a:bodyPr/>
                    <a:lstStyle/>
                    <a:p>
                      <a:pPr marL="0" marR="0" algn="ctr">
                        <a:lnSpc>
                          <a:spcPct val="107000"/>
                        </a:lnSpc>
                        <a:spcAft>
                          <a:spcPts val="800"/>
                        </a:spcAft>
                        <a:buNone/>
                      </a:pPr>
                      <a:r>
                        <a:rPr lang="en-US" sz="800">
                          <a:effectLst/>
                        </a:rPr>
                        <a:t>A-2</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Qualifications Proposal Checklist</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3775471524"/>
                  </a:ext>
                </a:extLst>
              </a:tr>
              <a:tr h="974039">
                <a:tc>
                  <a:txBody>
                    <a:bodyPr/>
                    <a:lstStyle/>
                    <a:p>
                      <a:pPr marL="0" marR="0" algn="ctr">
                        <a:lnSpc>
                          <a:spcPct val="107000"/>
                        </a:lnSpc>
                        <a:spcAft>
                          <a:spcPts val="800"/>
                        </a:spcAft>
                        <a:buNone/>
                      </a:pPr>
                      <a:r>
                        <a:rPr lang="en-US" sz="800" dirty="0">
                          <a:effectLst/>
                        </a:rPr>
                        <a:t>A-3</a:t>
                      </a:r>
                      <a:endParaRPr lang="en-PR" sz="900" dirty="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just">
                        <a:lnSpc>
                          <a:spcPct val="107000"/>
                        </a:lnSpc>
                        <a:spcAft>
                          <a:spcPts val="800"/>
                        </a:spcAft>
                        <a:buNone/>
                      </a:pPr>
                      <a:r>
                        <a:rPr lang="en-US" sz="800" dirty="0">
                          <a:effectLst/>
                        </a:rPr>
                        <a:t>Cost Proposal Form</a:t>
                      </a:r>
                      <a:endParaRPr lang="en-PR" sz="900" dirty="0">
                        <a:effectLst/>
                      </a:endParaRPr>
                    </a:p>
                    <a:p>
                      <a:pPr marL="0" marR="0" algn="just">
                        <a:lnSpc>
                          <a:spcPct val="107000"/>
                        </a:lnSpc>
                        <a:spcAft>
                          <a:spcPts val="800"/>
                        </a:spcAft>
                        <a:buNone/>
                      </a:pPr>
                      <a:r>
                        <a:rPr lang="en-US" sz="800" dirty="0">
                          <a:effectLst/>
                        </a:rPr>
                        <a:t>Financial Requirements: Audited Financial Statement and Balance Sheets, and information concerning existing Lines of Credit and account balances, issued not more than one (1) year before the RFP proposal submittal, sufficient to demonstrate the Financial Capacity to undertake the services under the Contract.</a:t>
                      </a:r>
                      <a:endParaRPr lang="en-PR" sz="900" dirty="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1034803428"/>
                  </a:ext>
                </a:extLst>
              </a:tr>
              <a:tr h="194811">
                <a:tc>
                  <a:txBody>
                    <a:bodyPr/>
                    <a:lstStyle/>
                    <a:p>
                      <a:pPr marL="0" marR="0" algn="ctr">
                        <a:lnSpc>
                          <a:spcPct val="107000"/>
                        </a:lnSpc>
                        <a:spcAft>
                          <a:spcPts val="800"/>
                        </a:spcAft>
                        <a:buNone/>
                      </a:pPr>
                      <a:r>
                        <a:rPr lang="en-US" sz="800">
                          <a:effectLst/>
                        </a:rPr>
                        <a:t>B</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dirty="0">
                          <a:effectLst/>
                        </a:rPr>
                        <a:t>Statement of Qualifications</a:t>
                      </a:r>
                      <a:endParaRPr lang="en-PR" sz="900" dirty="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707877475"/>
                  </a:ext>
                </a:extLst>
              </a:tr>
              <a:tr h="194811">
                <a:tc>
                  <a:txBody>
                    <a:bodyPr/>
                    <a:lstStyle/>
                    <a:p>
                      <a:pPr marL="0" marR="0" algn="ctr">
                        <a:lnSpc>
                          <a:spcPct val="107000"/>
                        </a:lnSpc>
                        <a:spcAft>
                          <a:spcPts val="800"/>
                        </a:spcAft>
                        <a:buNone/>
                      </a:pPr>
                      <a:r>
                        <a:rPr lang="en-US" sz="800">
                          <a:effectLst/>
                        </a:rPr>
                        <a:t>C</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Non-Conflict of Interest Certification</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2908333007"/>
                  </a:ext>
                </a:extLst>
              </a:tr>
              <a:tr h="194811">
                <a:tc>
                  <a:txBody>
                    <a:bodyPr/>
                    <a:lstStyle/>
                    <a:p>
                      <a:pPr marL="0" marR="0" algn="ctr">
                        <a:lnSpc>
                          <a:spcPct val="107000"/>
                        </a:lnSpc>
                        <a:spcAft>
                          <a:spcPts val="800"/>
                        </a:spcAft>
                        <a:buNone/>
                      </a:pPr>
                      <a:r>
                        <a:rPr lang="en-US" sz="800">
                          <a:effectLst/>
                        </a:rPr>
                        <a:t>D</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Non- Conflict of Interest on Existing or Pending Contracts Certification</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3488341705"/>
                  </a:ext>
                </a:extLst>
              </a:tr>
              <a:tr h="194811">
                <a:tc>
                  <a:txBody>
                    <a:bodyPr/>
                    <a:lstStyle/>
                    <a:p>
                      <a:pPr marL="0" marR="0" algn="ctr">
                        <a:lnSpc>
                          <a:spcPct val="107000"/>
                        </a:lnSpc>
                        <a:spcAft>
                          <a:spcPts val="800"/>
                        </a:spcAft>
                        <a:buNone/>
                      </a:pPr>
                      <a:r>
                        <a:rPr lang="en-US" sz="800">
                          <a:effectLst/>
                        </a:rPr>
                        <a:t>E</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Limited Denial of Participation Affidavit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4218667216"/>
                  </a:ext>
                </a:extLst>
              </a:tr>
              <a:tr h="194811">
                <a:tc>
                  <a:txBody>
                    <a:bodyPr/>
                    <a:lstStyle/>
                    <a:p>
                      <a:pPr marL="0" marR="0" algn="ctr">
                        <a:lnSpc>
                          <a:spcPct val="107000"/>
                        </a:lnSpc>
                        <a:spcAft>
                          <a:spcPts val="800"/>
                        </a:spcAft>
                        <a:buNone/>
                      </a:pPr>
                      <a:r>
                        <a:rPr lang="en-US" sz="800">
                          <a:effectLst/>
                        </a:rPr>
                        <a:t>F</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Non-Collusive Affidavit</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2644558095"/>
                  </a:ext>
                </a:extLst>
              </a:tr>
              <a:tr h="194811">
                <a:tc>
                  <a:txBody>
                    <a:bodyPr/>
                    <a:lstStyle/>
                    <a:p>
                      <a:pPr marL="0" marR="0" algn="ctr">
                        <a:lnSpc>
                          <a:spcPct val="107000"/>
                        </a:lnSpc>
                        <a:spcAft>
                          <a:spcPts val="800"/>
                        </a:spcAft>
                        <a:buNone/>
                      </a:pPr>
                      <a:r>
                        <a:rPr lang="en-US" sz="800">
                          <a:effectLst/>
                        </a:rPr>
                        <a:t>G</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Sworn Statement Under Act 2-2018</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2038311321"/>
                  </a:ext>
                </a:extLst>
              </a:tr>
              <a:tr h="206098">
                <a:tc>
                  <a:txBody>
                    <a:bodyPr/>
                    <a:lstStyle/>
                    <a:p>
                      <a:pPr marL="0" marR="0" algn="ctr">
                        <a:lnSpc>
                          <a:spcPct val="107000"/>
                        </a:lnSpc>
                        <a:spcAft>
                          <a:spcPts val="800"/>
                        </a:spcAft>
                        <a:buNone/>
                      </a:pPr>
                      <a:r>
                        <a:rPr lang="en-US" sz="800">
                          <a:effectLst/>
                        </a:rPr>
                        <a:t>H</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15000"/>
                        </a:lnSpc>
                        <a:spcBef>
                          <a:spcPts val="400"/>
                        </a:spcBef>
                        <a:spcAft>
                          <a:spcPts val="200"/>
                        </a:spcAft>
                        <a:buNone/>
                      </a:pPr>
                      <a:r>
                        <a:rPr lang="en-PR" sz="800" kern="100">
                          <a:effectLst/>
                        </a:rPr>
                        <a:t>Authorization for Background and/or Financial Information </a:t>
                      </a:r>
                      <a:endParaRPr lang="en-PR" sz="900" b="1" i="1" kern="100">
                        <a:solidFill>
                          <a:srgbClr val="0F476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55952" marR="55952" marT="0" marB="0" anchor="ctr"/>
                </a:tc>
                <a:extLst>
                  <a:ext uri="{0D108BD9-81ED-4DB2-BD59-A6C34878D82A}">
                    <a16:rowId xmlns:a16="http://schemas.microsoft.com/office/drawing/2014/main" val="2511005853"/>
                  </a:ext>
                </a:extLst>
              </a:tr>
              <a:tr h="194811">
                <a:tc>
                  <a:txBody>
                    <a:bodyPr/>
                    <a:lstStyle/>
                    <a:p>
                      <a:pPr marL="0" marR="0" algn="ctr">
                        <a:lnSpc>
                          <a:spcPct val="107000"/>
                        </a:lnSpc>
                        <a:spcAft>
                          <a:spcPts val="800"/>
                        </a:spcAft>
                        <a:buNone/>
                      </a:pPr>
                      <a:r>
                        <a:rPr lang="en-US" sz="800">
                          <a:effectLst/>
                        </a:rPr>
                        <a:t>I</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Authorization for Request for References</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2244017067"/>
                  </a:ext>
                </a:extLst>
              </a:tr>
              <a:tr h="194811">
                <a:tc>
                  <a:txBody>
                    <a:bodyPr/>
                    <a:lstStyle/>
                    <a:p>
                      <a:pPr marL="0" marR="0" algn="ctr">
                        <a:lnSpc>
                          <a:spcPct val="107000"/>
                        </a:lnSpc>
                        <a:spcAft>
                          <a:spcPts val="800"/>
                        </a:spcAft>
                        <a:buNone/>
                      </a:pPr>
                      <a:r>
                        <a:rPr lang="en-US" sz="800">
                          <a:effectLst/>
                        </a:rPr>
                        <a:t>J</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Respondent’s Prior Performance Certification</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2995363780"/>
                  </a:ext>
                </a:extLst>
              </a:tr>
              <a:tr h="194811">
                <a:tc>
                  <a:txBody>
                    <a:bodyPr/>
                    <a:lstStyle/>
                    <a:p>
                      <a:pPr marL="0" marR="0" algn="ctr">
                        <a:lnSpc>
                          <a:spcPct val="107000"/>
                        </a:lnSpc>
                        <a:spcAft>
                          <a:spcPts val="800"/>
                        </a:spcAft>
                        <a:buNone/>
                      </a:pPr>
                      <a:r>
                        <a:rPr lang="en-US" sz="800">
                          <a:effectLst/>
                        </a:rPr>
                        <a:t>K</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HUD Forms (5369-B, 5369-C, 5370-C)</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4208484812"/>
                  </a:ext>
                </a:extLst>
              </a:tr>
              <a:tr h="194811">
                <a:tc>
                  <a:txBody>
                    <a:bodyPr/>
                    <a:lstStyle/>
                    <a:p>
                      <a:pPr marL="0" marR="0" algn="ctr">
                        <a:lnSpc>
                          <a:spcPct val="107000"/>
                        </a:lnSpc>
                        <a:spcAft>
                          <a:spcPts val="800"/>
                        </a:spcAft>
                        <a:buNone/>
                      </a:pPr>
                      <a:r>
                        <a:rPr lang="en-US" sz="800">
                          <a:effectLst/>
                        </a:rPr>
                        <a:t>L</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Certification for Compliance with HUD General Provisions</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161702978"/>
                  </a:ext>
                </a:extLst>
              </a:tr>
              <a:tr h="194811">
                <a:tc>
                  <a:txBody>
                    <a:bodyPr/>
                    <a:lstStyle/>
                    <a:p>
                      <a:pPr marL="0" marR="0" algn="ctr">
                        <a:lnSpc>
                          <a:spcPct val="107000"/>
                        </a:lnSpc>
                        <a:spcAft>
                          <a:spcPts val="800"/>
                        </a:spcAft>
                        <a:buNone/>
                      </a:pPr>
                      <a:r>
                        <a:rPr lang="en-US" sz="800">
                          <a:effectLst/>
                        </a:rPr>
                        <a:t>M</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E-Verify Certification</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423100759"/>
                  </a:ext>
                </a:extLst>
              </a:tr>
              <a:tr h="194811">
                <a:tc>
                  <a:txBody>
                    <a:bodyPr/>
                    <a:lstStyle/>
                    <a:p>
                      <a:pPr marL="0" marR="0" algn="ctr">
                        <a:lnSpc>
                          <a:spcPct val="107000"/>
                        </a:lnSpc>
                        <a:spcAft>
                          <a:spcPts val="800"/>
                        </a:spcAft>
                        <a:buNone/>
                      </a:pPr>
                      <a:r>
                        <a:rPr lang="en-US" sz="800">
                          <a:effectLst/>
                        </a:rPr>
                        <a:t>N</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dirty="0">
                          <a:effectLst/>
                        </a:rPr>
                        <a:t>Certification to Accept Terms of Contract</a:t>
                      </a:r>
                      <a:endParaRPr lang="en-PR" sz="900" dirty="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2963721854"/>
                  </a:ext>
                </a:extLst>
              </a:tr>
              <a:tr h="194811">
                <a:tc>
                  <a:txBody>
                    <a:bodyPr/>
                    <a:lstStyle/>
                    <a:p>
                      <a:pPr marL="0" marR="0" algn="ctr">
                        <a:lnSpc>
                          <a:spcPct val="107000"/>
                        </a:lnSpc>
                        <a:spcAft>
                          <a:spcPts val="800"/>
                        </a:spcAft>
                        <a:buNone/>
                      </a:pPr>
                      <a:r>
                        <a:rPr lang="en-US" sz="800">
                          <a:effectLst/>
                        </a:rPr>
                        <a:t>O</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Identity of Interest (IOI) Disclosure Administration</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1938990871"/>
                  </a:ext>
                </a:extLst>
              </a:tr>
              <a:tr h="194811">
                <a:tc>
                  <a:txBody>
                    <a:bodyPr/>
                    <a:lstStyle/>
                    <a:p>
                      <a:pPr marL="0" marR="0" algn="ctr">
                        <a:lnSpc>
                          <a:spcPct val="107000"/>
                        </a:lnSpc>
                        <a:spcAft>
                          <a:spcPts val="800"/>
                        </a:spcAft>
                        <a:buNone/>
                      </a:pPr>
                      <a:r>
                        <a:rPr lang="en-US" sz="800">
                          <a:effectLst/>
                        </a:rPr>
                        <a:t>P</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a:effectLst/>
                        </a:rPr>
                        <a:t>System Award Management (SAM.gov) Unique Entity (ID)</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2353690935"/>
                  </a:ext>
                </a:extLst>
              </a:tr>
              <a:tr h="194811">
                <a:tc>
                  <a:txBody>
                    <a:bodyPr/>
                    <a:lstStyle/>
                    <a:p>
                      <a:pPr marL="0" marR="0" algn="ctr">
                        <a:lnSpc>
                          <a:spcPct val="107000"/>
                        </a:lnSpc>
                        <a:spcAft>
                          <a:spcPts val="800"/>
                        </a:spcAft>
                        <a:buNone/>
                      </a:pPr>
                      <a:r>
                        <a:rPr lang="en-US" sz="800">
                          <a:effectLst/>
                        </a:rPr>
                        <a:t>Q</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pt-BR" sz="800">
                          <a:effectLst/>
                        </a:rPr>
                        <a:t>Registro Único de Proveedores (RUP) (Single Supply Registry)</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2574505759"/>
                  </a:ext>
                </a:extLst>
              </a:tr>
              <a:tr h="194811">
                <a:tc>
                  <a:txBody>
                    <a:bodyPr/>
                    <a:lstStyle/>
                    <a:p>
                      <a:pPr marL="0" marR="0" algn="ctr">
                        <a:lnSpc>
                          <a:spcPct val="107000"/>
                        </a:lnSpc>
                        <a:spcAft>
                          <a:spcPts val="800"/>
                        </a:spcAft>
                        <a:buNone/>
                      </a:pPr>
                      <a:r>
                        <a:rPr lang="en-US" sz="800">
                          <a:effectLst/>
                        </a:rPr>
                        <a:t>R</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gn="ctr">
                        <a:lnSpc>
                          <a:spcPct val="107000"/>
                        </a:lnSpc>
                        <a:spcAft>
                          <a:spcPts val="800"/>
                        </a:spcAft>
                        <a:buNone/>
                      </a:pPr>
                      <a:r>
                        <a:rPr lang="en-US" sz="800">
                          <a:effectLst/>
                        </a:rPr>
                        <a:t> </a:t>
                      </a:r>
                      <a:endParaRPr lang="en-PR" sz="90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tc>
                  <a:txBody>
                    <a:bodyPr/>
                    <a:lstStyle/>
                    <a:p>
                      <a:pPr marL="0" marR="0">
                        <a:lnSpc>
                          <a:spcPct val="107000"/>
                        </a:lnSpc>
                        <a:spcAft>
                          <a:spcPts val="800"/>
                        </a:spcAft>
                        <a:buNone/>
                      </a:pPr>
                      <a:r>
                        <a:rPr lang="en-US" sz="800" dirty="0">
                          <a:effectLst/>
                        </a:rPr>
                        <a:t>Section 3 Business Concern Self Certification Form</a:t>
                      </a:r>
                      <a:endParaRPr lang="en-PR" sz="900" dirty="0">
                        <a:effectLst/>
                        <a:latin typeface="Aptos" panose="020B0004020202020204" pitchFamily="34" charset="0"/>
                        <a:ea typeface="Aptos" panose="020B0004020202020204" pitchFamily="34" charset="0"/>
                        <a:cs typeface="Times New Roman" panose="02020603050405020304" pitchFamily="18" charset="0"/>
                      </a:endParaRPr>
                    </a:p>
                  </a:txBody>
                  <a:tcPr marL="55952" marR="55952" marT="0" marB="0" anchor="ctr"/>
                </a:tc>
                <a:extLst>
                  <a:ext uri="{0D108BD9-81ED-4DB2-BD59-A6C34878D82A}">
                    <a16:rowId xmlns:a16="http://schemas.microsoft.com/office/drawing/2014/main" val="1617463097"/>
                  </a:ext>
                </a:extLst>
              </a:tr>
            </a:tbl>
          </a:graphicData>
        </a:graphic>
      </p:graphicFrame>
      <p:graphicFrame>
        <p:nvGraphicFramePr>
          <p:cNvPr id="2" name="Table 1">
            <a:extLst>
              <a:ext uri="{FF2B5EF4-FFF2-40B4-BE49-F238E27FC236}">
                <a16:creationId xmlns:a16="http://schemas.microsoft.com/office/drawing/2014/main" id="{383CE2BA-E87E-120D-8E14-98660CFC5E4B}"/>
              </a:ext>
            </a:extLst>
          </p:cNvPr>
          <p:cNvGraphicFramePr>
            <a:graphicFrameLocks noGrp="1"/>
          </p:cNvGraphicFramePr>
          <p:nvPr>
            <p:extLst>
              <p:ext uri="{D42A27DB-BD31-4B8C-83A1-F6EECF244321}">
                <p14:modId xmlns:p14="http://schemas.microsoft.com/office/powerpoint/2010/main" val="3378189916"/>
              </p:ext>
            </p:extLst>
          </p:nvPr>
        </p:nvGraphicFramePr>
        <p:xfrm>
          <a:off x="6878126" y="1017919"/>
          <a:ext cx="4350590" cy="3465127"/>
        </p:xfrm>
        <a:graphic>
          <a:graphicData uri="http://schemas.openxmlformats.org/drawingml/2006/table">
            <a:tbl>
              <a:tblPr firstRow="1" firstCol="1" bandRow="1">
                <a:tableStyleId>{5C22544A-7EE6-4342-B048-85BDC9FD1C3A}</a:tableStyleId>
              </a:tblPr>
              <a:tblGrid>
                <a:gridCol w="403064">
                  <a:extLst>
                    <a:ext uri="{9D8B030D-6E8A-4147-A177-3AD203B41FA5}">
                      <a16:colId xmlns:a16="http://schemas.microsoft.com/office/drawing/2014/main" val="243495168"/>
                    </a:ext>
                  </a:extLst>
                </a:gridCol>
                <a:gridCol w="582755">
                  <a:extLst>
                    <a:ext uri="{9D8B030D-6E8A-4147-A177-3AD203B41FA5}">
                      <a16:colId xmlns:a16="http://schemas.microsoft.com/office/drawing/2014/main" val="435875138"/>
                    </a:ext>
                  </a:extLst>
                </a:gridCol>
                <a:gridCol w="3364771">
                  <a:extLst>
                    <a:ext uri="{9D8B030D-6E8A-4147-A177-3AD203B41FA5}">
                      <a16:colId xmlns:a16="http://schemas.microsoft.com/office/drawing/2014/main" val="2252106887"/>
                    </a:ext>
                  </a:extLst>
                </a:gridCol>
              </a:tblGrid>
              <a:tr h="297866">
                <a:tc>
                  <a:txBody>
                    <a:bodyPr/>
                    <a:lstStyle/>
                    <a:p>
                      <a:pPr marL="0" marR="0" algn="ctr">
                        <a:lnSpc>
                          <a:spcPct val="107000"/>
                        </a:lnSpc>
                        <a:spcAft>
                          <a:spcPts val="800"/>
                        </a:spcAft>
                        <a:buNone/>
                      </a:pPr>
                      <a:r>
                        <a:rPr lang="en-US" sz="1000" dirty="0">
                          <a:effectLst/>
                        </a:rPr>
                        <a:t>Tab</a:t>
                      </a:r>
                      <a:endParaRPr lang="en-P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000" dirty="0">
                          <a:effectLst/>
                        </a:rPr>
                        <a:t>Initials</a:t>
                      </a:r>
                      <a:endParaRPr lang="en-P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000" dirty="0">
                          <a:effectLst/>
                        </a:rPr>
                        <a:t>Document Description</a:t>
                      </a:r>
                      <a:endParaRPr lang="en-PR"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67751675"/>
                  </a:ext>
                </a:extLst>
              </a:tr>
              <a:tr h="271584">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nSpc>
                          <a:spcPct val="107000"/>
                        </a:lnSpc>
                        <a:spcAft>
                          <a:spcPts val="800"/>
                        </a:spcAft>
                        <a:buNone/>
                      </a:pPr>
                      <a:r>
                        <a:rPr lang="en-US" sz="1200" dirty="0">
                          <a:effectLst/>
                        </a:rPr>
                        <a:t>Table of Contents</a:t>
                      </a:r>
                      <a:endParaRPr lang="en-P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03365806"/>
                  </a:ext>
                </a:extLst>
              </a:tr>
              <a:tr h="259317">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nSpc>
                          <a:spcPct val="107000"/>
                        </a:lnSpc>
                        <a:spcAft>
                          <a:spcPts val="800"/>
                        </a:spcAft>
                        <a:buNone/>
                      </a:pPr>
                      <a:r>
                        <a:rPr lang="en-US" sz="1200" dirty="0">
                          <a:effectLst/>
                        </a:rPr>
                        <a:t>Title Page</a:t>
                      </a:r>
                      <a:endParaRPr lang="en-P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726865080"/>
                  </a:ext>
                </a:extLst>
              </a:tr>
              <a:tr h="255811">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nSpc>
                          <a:spcPct val="107000"/>
                        </a:lnSpc>
                        <a:spcAft>
                          <a:spcPts val="800"/>
                        </a:spcAft>
                        <a:buNone/>
                      </a:pPr>
                      <a:r>
                        <a:rPr lang="en-US" sz="1200">
                          <a:effectLst/>
                        </a:rPr>
                        <a:t>Letter of Interest</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52415299"/>
                  </a:ext>
                </a:extLst>
              </a:tr>
              <a:tr h="247059">
                <a:tc>
                  <a:txBody>
                    <a:bodyPr/>
                    <a:lstStyle/>
                    <a:p>
                      <a:pPr marL="0" marR="0" algn="ctr">
                        <a:lnSpc>
                          <a:spcPct val="107000"/>
                        </a:lnSpc>
                        <a:spcAft>
                          <a:spcPts val="800"/>
                        </a:spcAft>
                        <a:buNone/>
                      </a:pPr>
                      <a:r>
                        <a:rPr lang="en-US" sz="1200">
                          <a:effectLst/>
                        </a:rPr>
                        <a:t>1</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nSpc>
                          <a:spcPct val="107000"/>
                        </a:lnSpc>
                        <a:spcAft>
                          <a:spcPts val="800"/>
                        </a:spcAft>
                        <a:buNone/>
                      </a:pPr>
                      <a:r>
                        <a:rPr lang="en-US" sz="1200">
                          <a:effectLst/>
                        </a:rPr>
                        <a:t>Executive Summary</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96908853"/>
                  </a:ext>
                </a:extLst>
              </a:tr>
              <a:tr h="271584">
                <a:tc>
                  <a:txBody>
                    <a:bodyPr/>
                    <a:lstStyle/>
                    <a:p>
                      <a:pPr marL="0" marR="0" algn="ctr">
                        <a:lnSpc>
                          <a:spcPct val="107000"/>
                        </a:lnSpc>
                        <a:spcAft>
                          <a:spcPts val="800"/>
                        </a:spcAft>
                        <a:buNone/>
                      </a:pPr>
                      <a:r>
                        <a:rPr lang="en-US" sz="1200">
                          <a:effectLst/>
                        </a:rPr>
                        <a:t>2</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nSpc>
                          <a:spcPct val="107000"/>
                        </a:lnSpc>
                        <a:spcAft>
                          <a:spcPts val="800"/>
                        </a:spcAft>
                        <a:buNone/>
                      </a:pPr>
                      <a:r>
                        <a:rPr lang="en-US" sz="1200">
                          <a:effectLst/>
                        </a:rPr>
                        <a:t>Company Information</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25484293"/>
                  </a:ext>
                </a:extLst>
              </a:tr>
              <a:tr h="429278">
                <a:tc>
                  <a:txBody>
                    <a:bodyPr/>
                    <a:lstStyle/>
                    <a:p>
                      <a:pPr marL="0" marR="0" algn="ctr">
                        <a:lnSpc>
                          <a:spcPct val="107000"/>
                        </a:lnSpc>
                        <a:spcAft>
                          <a:spcPts val="800"/>
                        </a:spcAft>
                        <a:buNone/>
                      </a:pPr>
                      <a:r>
                        <a:rPr lang="en-US" sz="1200">
                          <a:effectLst/>
                        </a:rPr>
                        <a:t>3</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nSpc>
                          <a:spcPct val="107000"/>
                        </a:lnSpc>
                        <a:spcAft>
                          <a:spcPts val="800"/>
                        </a:spcAft>
                        <a:buNone/>
                      </a:pPr>
                      <a:r>
                        <a:rPr lang="en-US" sz="1200">
                          <a:effectLst/>
                        </a:rPr>
                        <a:t>Experience and Qualifications of the Respondent and Key Staff</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8538173"/>
                  </a:ext>
                </a:extLst>
              </a:tr>
              <a:tr h="288440">
                <a:tc>
                  <a:txBody>
                    <a:bodyPr/>
                    <a:lstStyle/>
                    <a:p>
                      <a:pPr marL="0" marR="0" algn="ctr">
                        <a:lnSpc>
                          <a:spcPct val="107000"/>
                        </a:lnSpc>
                        <a:spcAft>
                          <a:spcPts val="800"/>
                        </a:spcAft>
                        <a:buNone/>
                      </a:pPr>
                      <a:r>
                        <a:rPr lang="en-US" sz="1200">
                          <a:effectLst/>
                        </a:rPr>
                        <a:t>4</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nSpc>
                          <a:spcPct val="107000"/>
                        </a:lnSpc>
                        <a:spcAft>
                          <a:spcPts val="800"/>
                        </a:spcAft>
                        <a:buNone/>
                      </a:pPr>
                      <a:r>
                        <a:rPr lang="en-US" sz="1200">
                          <a:effectLst/>
                        </a:rPr>
                        <a:t>Service Approach</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120325995"/>
                  </a:ext>
                </a:extLst>
              </a:tr>
              <a:tr h="403662">
                <a:tc>
                  <a:txBody>
                    <a:bodyPr/>
                    <a:lstStyle/>
                    <a:p>
                      <a:pPr marL="0" marR="0" algn="ctr">
                        <a:lnSpc>
                          <a:spcPct val="107000"/>
                        </a:lnSpc>
                        <a:spcAft>
                          <a:spcPts val="800"/>
                        </a:spcAft>
                        <a:buNone/>
                      </a:pPr>
                      <a:r>
                        <a:rPr lang="en-US" sz="1200">
                          <a:effectLst/>
                        </a:rPr>
                        <a:t>5</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nSpc>
                          <a:spcPct val="107000"/>
                        </a:lnSpc>
                        <a:spcAft>
                          <a:spcPts val="800"/>
                        </a:spcAft>
                        <a:buNone/>
                      </a:pPr>
                      <a:r>
                        <a:rPr lang="en-US" sz="1200">
                          <a:effectLst/>
                        </a:rPr>
                        <a:t>Past Performance and Statement of Professional Services</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96365950"/>
                  </a:ext>
                </a:extLst>
              </a:tr>
              <a:tr h="394236">
                <a:tc>
                  <a:txBody>
                    <a:bodyPr/>
                    <a:lstStyle/>
                    <a:p>
                      <a:pPr marL="0" marR="0" algn="ctr">
                        <a:lnSpc>
                          <a:spcPct val="107000"/>
                        </a:lnSpc>
                        <a:spcAft>
                          <a:spcPts val="800"/>
                        </a:spcAft>
                        <a:buNone/>
                      </a:pPr>
                      <a:r>
                        <a:rPr lang="en-US" sz="1200">
                          <a:effectLst/>
                        </a:rPr>
                        <a:t>6</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nSpc>
                          <a:spcPct val="107000"/>
                        </a:lnSpc>
                        <a:spcAft>
                          <a:spcPts val="800"/>
                        </a:spcAft>
                        <a:buNone/>
                      </a:pPr>
                      <a:r>
                        <a:rPr lang="en-US" sz="1200">
                          <a:effectLst/>
                        </a:rPr>
                        <a:t>Finance Capacity and Responsibility Determination</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626225475"/>
                  </a:ext>
                </a:extLst>
              </a:tr>
              <a:tr h="346290">
                <a:tc>
                  <a:txBody>
                    <a:bodyPr/>
                    <a:lstStyle/>
                    <a:p>
                      <a:pPr marL="0" marR="0" algn="ctr">
                        <a:lnSpc>
                          <a:spcPct val="107000"/>
                        </a:lnSpc>
                        <a:spcAft>
                          <a:spcPts val="800"/>
                        </a:spcAft>
                        <a:buNone/>
                      </a:pPr>
                      <a:r>
                        <a:rPr lang="en-US" sz="1200">
                          <a:effectLst/>
                        </a:rPr>
                        <a:t>7</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gn="ctr">
                        <a:lnSpc>
                          <a:spcPct val="107000"/>
                        </a:lnSpc>
                        <a:spcAft>
                          <a:spcPts val="800"/>
                        </a:spcAft>
                        <a:buNone/>
                      </a:pPr>
                      <a:r>
                        <a:rPr lang="en-US" sz="1200">
                          <a:effectLst/>
                        </a:rPr>
                        <a:t> </a:t>
                      </a:r>
                      <a:endParaRPr lang="en-PR"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tc>
                  <a:txBody>
                    <a:bodyPr/>
                    <a:lstStyle/>
                    <a:p>
                      <a:pPr marL="0" marR="0">
                        <a:lnSpc>
                          <a:spcPct val="107000"/>
                        </a:lnSpc>
                        <a:spcAft>
                          <a:spcPts val="800"/>
                        </a:spcAft>
                        <a:buNone/>
                      </a:pPr>
                      <a:r>
                        <a:rPr lang="en-US" sz="1200" dirty="0">
                          <a:effectLst/>
                        </a:rPr>
                        <a:t>Minimum Requirements</a:t>
                      </a:r>
                      <a:endParaRPr lang="en-PR"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207941057"/>
                  </a:ext>
                </a:extLst>
              </a:tr>
            </a:tbl>
          </a:graphicData>
        </a:graphic>
      </p:graphicFrame>
      <p:sp>
        <p:nvSpPr>
          <p:cNvPr id="4" name="TextBox 3">
            <a:extLst>
              <a:ext uri="{FF2B5EF4-FFF2-40B4-BE49-F238E27FC236}">
                <a16:creationId xmlns:a16="http://schemas.microsoft.com/office/drawing/2014/main" id="{88C8A3DD-366C-5232-5CE1-9F94D161CCC4}"/>
              </a:ext>
            </a:extLst>
          </p:cNvPr>
          <p:cNvSpPr txBox="1"/>
          <p:nvPr/>
        </p:nvSpPr>
        <p:spPr>
          <a:xfrm>
            <a:off x="2605176" y="711619"/>
            <a:ext cx="1509623" cy="369332"/>
          </a:xfrm>
          <a:prstGeom prst="rect">
            <a:avLst/>
          </a:prstGeom>
          <a:noFill/>
        </p:spPr>
        <p:txBody>
          <a:bodyPr wrap="square" rtlCol="0">
            <a:spAutoFit/>
          </a:bodyPr>
          <a:lstStyle/>
          <a:p>
            <a:r>
              <a:rPr lang="en-US" b="1" dirty="0"/>
              <a:t>EXHIBIT A-1</a:t>
            </a:r>
            <a:endParaRPr lang="en-PR" b="1" dirty="0"/>
          </a:p>
        </p:txBody>
      </p:sp>
      <p:sp>
        <p:nvSpPr>
          <p:cNvPr id="6" name="TextBox 5">
            <a:extLst>
              <a:ext uri="{FF2B5EF4-FFF2-40B4-BE49-F238E27FC236}">
                <a16:creationId xmlns:a16="http://schemas.microsoft.com/office/drawing/2014/main" id="{5E0AF89E-E0F9-8028-B2DC-8BCAAF997FF3}"/>
              </a:ext>
            </a:extLst>
          </p:cNvPr>
          <p:cNvSpPr txBox="1"/>
          <p:nvPr/>
        </p:nvSpPr>
        <p:spPr>
          <a:xfrm>
            <a:off x="8522899" y="720870"/>
            <a:ext cx="1595887" cy="369332"/>
          </a:xfrm>
          <a:prstGeom prst="rect">
            <a:avLst/>
          </a:prstGeom>
          <a:noFill/>
        </p:spPr>
        <p:txBody>
          <a:bodyPr wrap="square" rtlCol="0">
            <a:spAutoFit/>
          </a:bodyPr>
          <a:lstStyle/>
          <a:p>
            <a:r>
              <a:rPr lang="en-US" b="1" dirty="0"/>
              <a:t>EXHIBIT A-2</a:t>
            </a:r>
            <a:endParaRPr lang="en-PR" b="1" dirty="0"/>
          </a:p>
        </p:txBody>
      </p:sp>
      <p:sp>
        <p:nvSpPr>
          <p:cNvPr id="8" name="TextBox 7">
            <a:extLst>
              <a:ext uri="{FF2B5EF4-FFF2-40B4-BE49-F238E27FC236}">
                <a16:creationId xmlns:a16="http://schemas.microsoft.com/office/drawing/2014/main" id="{CAC01D1E-6400-2CD7-7E67-1BC49E848EC5}"/>
              </a:ext>
            </a:extLst>
          </p:cNvPr>
          <p:cNvSpPr txBox="1"/>
          <p:nvPr/>
        </p:nvSpPr>
        <p:spPr>
          <a:xfrm>
            <a:off x="6570451" y="4639752"/>
            <a:ext cx="4965939" cy="1200329"/>
          </a:xfrm>
          <a:prstGeom prst="rect">
            <a:avLst/>
          </a:prstGeom>
          <a:noFill/>
        </p:spPr>
        <p:txBody>
          <a:bodyPr wrap="square" rtlCol="0">
            <a:spAutoFit/>
          </a:bodyPr>
          <a:lstStyle/>
          <a:p>
            <a:pPr algn="ctr"/>
            <a:r>
              <a:rPr lang="en-US" sz="1200" b="1" dirty="0">
                <a:solidFill>
                  <a:srgbClr val="FF0000"/>
                </a:solidFill>
              </a:rPr>
              <a:t>NOTA IMPORTANTE</a:t>
            </a:r>
          </a:p>
          <a:p>
            <a:r>
              <a:rPr lang="en-US" sz="1200" b="1" dirty="0"/>
              <a:t>Exhibit A-1 </a:t>
            </a:r>
            <a:r>
              <a:rPr lang="en-US" sz="1200" dirty="0"/>
              <a:t>– </a:t>
            </a:r>
            <a:r>
              <a:rPr lang="en-US" sz="1200" dirty="0" err="1"/>
              <a:t>Estos</a:t>
            </a:r>
            <a:r>
              <a:rPr lang="en-US" sz="1200" dirty="0"/>
              <a:t> </a:t>
            </a:r>
            <a:r>
              <a:rPr lang="en-US" sz="1200" dirty="0" err="1"/>
              <a:t>formularios</a:t>
            </a:r>
            <a:r>
              <a:rPr lang="en-US" sz="1200" dirty="0"/>
              <a:t> </a:t>
            </a:r>
            <a:r>
              <a:rPr lang="en-US" sz="1200" dirty="0" err="1"/>
              <a:t>deben</a:t>
            </a:r>
            <a:r>
              <a:rPr lang="en-US" sz="1200" dirty="0"/>
              <a:t> ser </a:t>
            </a:r>
            <a:r>
              <a:rPr lang="en-US" sz="1200" dirty="0" err="1"/>
              <a:t>completados</a:t>
            </a:r>
            <a:r>
              <a:rPr lang="en-US" sz="1200" dirty="0"/>
              <a:t>, </a:t>
            </a:r>
            <a:r>
              <a:rPr lang="en-US" sz="1200" dirty="0" err="1"/>
              <a:t>firmados</a:t>
            </a:r>
            <a:r>
              <a:rPr lang="en-US" sz="1200" dirty="0"/>
              <a:t> e </a:t>
            </a:r>
            <a:r>
              <a:rPr lang="en-US" sz="1200" dirty="0" err="1"/>
              <a:t>inicialados</a:t>
            </a:r>
            <a:r>
              <a:rPr lang="en-US" sz="1200" dirty="0"/>
              <a:t> y </a:t>
            </a:r>
            <a:r>
              <a:rPr lang="en-US" sz="1200" dirty="0" err="1"/>
              <a:t>notariados</a:t>
            </a:r>
            <a:r>
              <a:rPr lang="en-US" sz="1200" dirty="0"/>
              <a:t>, </a:t>
            </a:r>
            <a:r>
              <a:rPr lang="en-US" sz="1200" dirty="0" err="1"/>
              <a:t>según</a:t>
            </a:r>
            <a:r>
              <a:rPr lang="en-US" sz="1200" dirty="0"/>
              <a:t> </a:t>
            </a:r>
            <a:r>
              <a:rPr lang="en-US" sz="1200" dirty="0" err="1"/>
              <a:t>aplique</a:t>
            </a:r>
            <a:r>
              <a:rPr lang="en-US" sz="1200" dirty="0"/>
              <a:t>.</a:t>
            </a:r>
          </a:p>
          <a:p>
            <a:endParaRPr lang="en-US" sz="1200" dirty="0"/>
          </a:p>
          <a:p>
            <a:r>
              <a:rPr lang="en-US" sz="1200" b="1" dirty="0"/>
              <a:t>Exhibit A-2 </a:t>
            </a:r>
            <a:r>
              <a:rPr lang="en-US" sz="1200" dirty="0"/>
              <a:t>– </a:t>
            </a:r>
            <a:r>
              <a:rPr lang="en-US" sz="1200" dirty="0" err="1"/>
              <a:t>Criterios</a:t>
            </a:r>
            <a:r>
              <a:rPr lang="en-US" sz="1200" dirty="0"/>
              <a:t> de </a:t>
            </a:r>
            <a:r>
              <a:rPr lang="en-US" sz="1200" dirty="0" err="1"/>
              <a:t>evaluación</a:t>
            </a:r>
            <a:r>
              <a:rPr lang="en-US" sz="1200" dirty="0"/>
              <a:t> de la </a:t>
            </a:r>
            <a:r>
              <a:rPr lang="en-US" sz="1200" dirty="0" err="1"/>
              <a:t>Propuesta</a:t>
            </a:r>
            <a:r>
              <a:rPr lang="en-US" sz="1200" dirty="0"/>
              <a:t> (</a:t>
            </a:r>
            <a:r>
              <a:rPr lang="en-US" sz="1200" dirty="0" err="1"/>
              <a:t>atención</a:t>
            </a:r>
            <a:r>
              <a:rPr lang="en-US" sz="1200" dirty="0"/>
              <a:t> a las </a:t>
            </a:r>
            <a:r>
              <a:rPr lang="en-US" sz="1200" dirty="0" err="1"/>
              <a:t>referencias</a:t>
            </a:r>
            <a:r>
              <a:rPr lang="en-US" sz="1200" dirty="0"/>
              <a:t>.</a:t>
            </a:r>
            <a:endParaRPr lang="en-PR" sz="1200" dirty="0"/>
          </a:p>
        </p:txBody>
      </p:sp>
    </p:spTree>
    <p:extLst>
      <p:ext uri="{BB962C8B-B14F-4D97-AF65-F5344CB8AC3E}">
        <p14:creationId xmlns:p14="http://schemas.microsoft.com/office/powerpoint/2010/main" val="16655238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Retrospect</Template>
  <TotalTime>4998</TotalTime>
  <Words>1268</Words>
  <Application>Microsoft Office PowerPoint</Application>
  <PresentationFormat>Widescreen</PresentationFormat>
  <Paragraphs>212</Paragraphs>
  <Slides>14</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Aptos</vt:lpstr>
      <vt:lpstr>Calibri</vt:lpstr>
      <vt:lpstr>Century Gothic</vt:lpstr>
      <vt:lpstr>Poppins</vt:lpstr>
      <vt:lpstr>Wingdings 2</vt:lpstr>
      <vt:lpstr>Quotable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Conferencia – Pre-Subasta AVP-IFB-24-00-00</dc:title>
  <dc:creator>Maritza De La Cruz Hiraldo</dc:creator>
  <cp:lastModifiedBy>Maritza De La Cruz Hiraldo</cp:lastModifiedBy>
  <cp:revision>123</cp:revision>
  <cp:lastPrinted>2025-07-14T17:35:19Z</cp:lastPrinted>
  <dcterms:created xsi:type="dcterms:W3CDTF">2024-09-12T18:48:27Z</dcterms:created>
  <dcterms:modified xsi:type="dcterms:W3CDTF">2025-07-16T13:22:07Z</dcterms:modified>
</cp:coreProperties>
</file>